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73" r:id="rId2"/>
    <p:sldId id="372" r:id="rId3"/>
    <p:sldId id="259" r:id="rId4"/>
    <p:sldId id="257" r:id="rId5"/>
    <p:sldId id="260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93"/>
  </p:normalViewPr>
  <p:slideViewPr>
    <p:cSldViewPr snapToGrid="0" snapToObjects="1">
      <p:cViewPr varScale="1">
        <p:scale>
          <a:sx n="76" d="100"/>
          <a:sy n="76" d="100"/>
        </p:scale>
        <p:origin x="21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18695F-29BD-F049-8A70-131D2332F26E}" type="doc">
      <dgm:prSet loTypeId="urn:microsoft.com/office/officeart/2005/8/layout/balance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BF2BF9-0594-954D-910A-900AD459DB98}">
      <dgm:prSet phldrT="[Text]"/>
      <dgm:spPr>
        <a:solidFill>
          <a:srgbClr val="FF0000">
            <a:alpha val="90000"/>
          </a:srgbClr>
        </a:solidFill>
      </dgm:spPr>
      <dgm:t>
        <a:bodyPr/>
        <a:lstStyle/>
        <a:p>
          <a:r>
            <a:rPr lang="en-US" dirty="0" err="1"/>
            <a:t>Kelemahan</a:t>
          </a:r>
          <a:endParaRPr lang="en-US" dirty="0"/>
        </a:p>
      </dgm:t>
    </dgm:pt>
    <dgm:pt modelId="{ED704AAA-AEDB-124C-A4CF-54D84B7CDADC}" type="parTrans" cxnId="{DFF39DB9-E3E1-044D-84AC-72EBE7969F0F}">
      <dgm:prSet/>
      <dgm:spPr/>
      <dgm:t>
        <a:bodyPr/>
        <a:lstStyle/>
        <a:p>
          <a:endParaRPr lang="en-US"/>
        </a:p>
      </dgm:t>
    </dgm:pt>
    <dgm:pt modelId="{F184AA3C-40C8-2747-9558-467BC78B63BE}" type="sibTrans" cxnId="{DFF39DB9-E3E1-044D-84AC-72EBE7969F0F}">
      <dgm:prSet/>
      <dgm:spPr/>
      <dgm:t>
        <a:bodyPr/>
        <a:lstStyle/>
        <a:p>
          <a:endParaRPr lang="en-US"/>
        </a:p>
      </dgm:t>
    </dgm:pt>
    <dgm:pt modelId="{EFD1BA2F-4867-274C-ACFD-F15576333D1B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err="1"/>
            <a:t>Akses</a:t>
          </a:r>
          <a:r>
            <a:rPr lang="en-US" dirty="0"/>
            <a:t> internet</a:t>
          </a:r>
        </a:p>
      </dgm:t>
    </dgm:pt>
    <dgm:pt modelId="{29A7646D-CC06-3349-A901-17AF7E49F68F}" type="parTrans" cxnId="{CAE0D4AE-65C1-E147-9938-EE8CB8C0934D}">
      <dgm:prSet/>
      <dgm:spPr/>
      <dgm:t>
        <a:bodyPr/>
        <a:lstStyle/>
        <a:p>
          <a:endParaRPr lang="en-US"/>
        </a:p>
      </dgm:t>
    </dgm:pt>
    <dgm:pt modelId="{4CAADF57-4424-A941-992D-15612610F892}" type="sibTrans" cxnId="{CAE0D4AE-65C1-E147-9938-EE8CB8C0934D}">
      <dgm:prSet/>
      <dgm:spPr/>
      <dgm:t>
        <a:bodyPr/>
        <a:lstStyle/>
        <a:p>
          <a:endParaRPr lang="en-US"/>
        </a:p>
      </dgm:t>
    </dgm:pt>
    <dgm:pt modelId="{CB4E3CCB-837D-684E-8196-E44549DC0B48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err="1"/>
            <a:t>Kuota</a:t>
          </a:r>
          <a:r>
            <a:rPr lang="en-US" dirty="0"/>
            <a:t> mahal</a:t>
          </a:r>
        </a:p>
      </dgm:t>
    </dgm:pt>
    <dgm:pt modelId="{4432AB2A-DC5A-3549-9CCF-604BA23DC9F9}" type="parTrans" cxnId="{FE52AF3D-9FDD-C14F-899D-88B23F6BFCFE}">
      <dgm:prSet/>
      <dgm:spPr/>
      <dgm:t>
        <a:bodyPr/>
        <a:lstStyle/>
        <a:p>
          <a:endParaRPr lang="en-US"/>
        </a:p>
      </dgm:t>
    </dgm:pt>
    <dgm:pt modelId="{4A40A00F-318C-214A-B3A3-DE1ECBD49F5F}" type="sibTrans" cxnId="{FE52AF3D-9FDD-C14F-899D-88B23F6BFCFE}">
      <dgm:prSet/>
      <dgm:spPr/>
      <dgm:t>
        <a:bodyPr/>
        <a:lstStyle/>
        <a:p>
          <a:endParaRPr lang="en-US"/>
        </a:p>
      </dgm:t>
    </dgm:pt>
    <dgm:pt modelId="{704B3093-913E-D944-B3A0-72A28C694D01}">
      <dgm:prSet phldrT="[Text]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en-US" dirty="0" err="1"/>
            <a:t>Kelebihan</a:t>
          </a:r>
          <a:endParaRPr lang="en-US" dirty="0"/>
        </a:p>
      </dgm:t>
    </dgm:pt>
    <dgm:pt modelId="{9CEAA205-D855-D54D-AD9B-2B4D66E5B9B3}" type="parTrans" cxnId="{005BD42C-3596-9241-A848-6BD3BBA41A8C}">
      <dgm:prSet/>
      <dgm:spPr/>
      <dgm:t>
        <a:bodyPr/>
        <a:lstStyle/>
        <a:p>
          <a:endParaRPr lang="en-US"/>
        </a:p>
      </dgm:t>
    </dgm:pt>
    <dgm:pt modelId="{38EEDF7C-02B4-8440-9FD1-9B73A45A455B}" type="sibTrans" cxnId="{005BD42C-3596-9241-A848-6BD3BBA41A8C}">
      <dgm:prSet/>
      <dgm:spPr/>
      <dgm:t>
        <a:bodyPr/>
        <a:lstStyle/>
        <a:p>
          <a:endParaRPr lang="en-US"/>
        </a:p>
      </dgm:t>
    </dgm:pt>
    <dgm:pt modelId="{179EC4D3-E4E6-0543-803E-625C26AF2215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Easy to Update</a:t>
          </a:r>
        </a:p>
      </dgm:t>
    </dgm:pt>
    <dgm:pt modelId="{BB1120AA-D4EB-3742-AB7D-F41D4BABDFA2}" type="parTrans" cxnId="{E7825031-7BE5-7348-81A2-CA98909D5EC8}">
      <dgm:prSet/>
      <dgm:spPr/>
      <dgm:t>
        <a:bodyPr/>
        <a:lstStyle/>
        <a:p>
          <a:endParaRPr lang="en-US"/>
        </a:p>
      </dgm:t>
    </dgm:pt>
    <dgm:pt modelId="{3F7E89F5-196F-1842-B0B2-B941D16C4C15}" type="sibTrans" cxnId="{E7825031-7BE5-7348-81A2-CA98909D5EC8}">
      <dgm:prSet/>
      <dgm:spPr/>
      <dgm:t>
        <a:bodyPr/>
        <a:lstStyle/>
        <a:p>
          <a:endParaRPr lang="en-US"/>
        </a:p>
      </dgm:t>
    </dgm:pt>
    <dgm:pt modelId="{8528546B-089B-0346-87FF-33244E4ECFA1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Flexible</a:t>
          </a:r>
        </a:p>
      </dgm:t>
    </dgm:pt>
    <dgm:pt modelId="{AA9D4BB3-C088-4E42-ABA0-9E3B58B5FB57}" type="parTrans" cxnId="{0E5729C7-CAA2-614E-9C8B-F224F778BDE2}">
      <dgm:prSet/>
      <dgm:spPr/>
      <dgm:t>
        <a:bodyPr/>
        <a:lstStyle/>
        <a:p>
          <a:endParaRPr lang="en-US"/>
        </a:p>
      </dgm:t>
    </dgm:pt>
    <dgm:pt modelId="{B6ACA0FE-06B3-544C-BAF6-1F33BD8ED1BB}" type="sibTrans" cxnId="{0E5729C7-CAA2-614E-9C8B-F224F778BDE2}">
      <dgm:prSet/>
      <dgm:spPr/>
      <dgm:t>
        <a:bodyPr/>
        <a:lstStyle/>
        <a:p>
          <a:endParaRPr lang="en-US"/>
        </a:p>
      </dgm:t>
    </dgm:pt>
    <dgm:pt modelId="{BC26877A-D686-524F-8F2E-42345D7487AB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err="1"/>
            <a:t>Interaktif</a:t>
          </a:r>
          <a:endParaRPr lang="en-US" dirty="0"/>
        </a:p>
      </dgm:t>
    </dgm:pt>
    <dgm:pt modelId="{17BAA47C-B986-2643-93C5-ACA913FC4729}" type="parTrans" cxnId="{686636A2-CFFD-2B4A-90F8-FD81C8AB3A4C}">
      <dgm:prSet/>
      <dgm:spPr/>
      <dgm:t>
        <a:bodyPr/>
        <a:lstStyle/>
        <a:p>
          <a:endParaRPr lang="en-US"/>
        </a:p>
      </dgm:t>
    </dgm:pt>
    <dgm:pt modelId="{083200CD-4052-6349-97B0-3AE540275A39}" type="sibTrans" cxnId="{686636A2-CFFD-2B4A-90F8-FD81C8AB3A4C}">
      <dgm:prSet/>
      <dgm:spPr/>
      <dgm:t>
        <a:bodyPr/>
        <a:lstStyle/>
        <a:p>
          <a:endParaRPr lang="en-US"/>
        </a:p>
      </dgm:t>
    </dgm:pt>
    <dgm:pt modelId="{BC1E9D48-7F0C-2741-8646-5ACC2CF95343}" type="pres">
      <dgm:prSet presAssocID="{1618695F-29BD-F049-8A70-131D2332F26E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06D2F70C-B148-C64D-B1BA-ABE3257D3CDE}" type="pres">
      <dgm:prSet presAssocID="{1618695F-29BD-F049-8A70-131D2332F26E}" presName="dummyMaxCanvas" presStyleCnt="0"/>
      <dgm:spPr/>
    </dgm:pt>
    <dgm:pt modelId="{9CA2A94C-D9F3-6A4E-B90C-D929895FE84F}" type="pres">
      <dgm:prSet presAssocID="{1618695F-29BD-F049-8A70-131D2332F26E}" presName="parentComposite" presStyleCnt="0"/>
      <dgm:spPr/>
    </dgm:pt>
    <dgm:pt modelId="{7A0DB865-4EC9-4F49-B3EA-0809DFA417E8}" type="pres">
      <dgm:prSet presAssocID="{1618695F-29BD-F049-8A70-131D2332F26E}" presName="parent1" presStyleLbl="alignAccFollowNode1" presStyleIdx="0" presStyleCnt="4">
        <dgm:presLayoutVars>
          <dgm:chMax val="4"/>
        </dgm:presLayoutVars>
      </dgm:prSet>
      <dgm:spPr/>
    </dgm:pt>
    <dgm:pt modelId="{6D787CAB-6C6C-6344-A109-E80493DB5001}" type="pres">
      <dgm:prSet presAssocID="{1618695F-29BD-F049-8A70-131D2332F26E}" presName="parent2" presStyleLbl="alignAccFollowNode1" presStyleIdx="1" presStyleCnt="4">
        <dgm:presLayoutVars>
          <dgm:chMax val="4"/>
        </dgm:presLayoutVars>
      </dgm:prSet>
      <dgm:spPr/>
    </dgm:pt>
    <dgm:pt modelId="{99C3E1B0-3E35-EF47-AE03-FE00DD327F68}" type="pres">
      <dgm:prSet presAssocID="{1618695F-29BD-F049-8A70-131D2332F26E}" presName="childrenComposite" presStyleCnt="0"/>
      <dgm:spPr/>
    </dgm:pt>
    <dgm:pt modelId="{71C10BD3-800E-E845-868F-6955DB300FDB}" type="pres">
      <dgm:prSet presAssocID="{1618695F-29BD-F049-8A70-131D2332F26E}" presName="dummyMaxCanvas_ChildArea" presStyleCnt="0"/>
      <dgm:spPr/>
    </dgm:pt>
    <dgm:pt modelId="{E619EE08-2BAF-2F42-B68E-04D2C40E5473}" type="pres">
      <dgm:prSet presAssocID="{1618695F-29BD-F049-8A70-131D2332F26E}" presName="fulcrum" presStyleLbl="alignAccFollowNode1" presStyleIdx="2" presStyleCnt="4"/>
      <dgm:spPr/>
    </dgm:pt>
    <dgm:pt modelId="{7C306A03-6B05-2F41-8C5E-35E407CA17A5}" type="pres">
      <dgm:prSet presAssocID="{1618695F-29BD-F049-8A70-131D2332F26E}" presName="balance_23" presStyleLbl="alignAccFollowNode1" presStyleIdx="3" presStyleCnt="4">
        <dgm:presLayoutVars>
          <dgm:bulletEnabled val="1"/>
        </dgm:presLayoutVars>
      </dgm:prSet>
      <dgm:spPr/>
    </dgm:pt>
    <dgm:pt modelId="{D5843692-0200-B743-AEBC-9F6A51EF64E2}" type="pres">
      <dgm:prSet presAssocID="{1618695F-29BD-F049-8A70-131D2332F26E}" presName="right_23_1" presStyleLbl="node1" presStyleIdx="0" presStyleCnt="5">
        <dgm:presLayoutVars>
          <dgm:bulletEnabled val="1"/>
        </dgm:presLayoutVars>
      </dgm:prSet>
      <dgm:spPr/>
    </dgm:pt>
    <dgm:pt modelId="{99C11880-69D2-904D-A8F0-AB73398F8907}" type="pres">
      <dgm:prSet presAssocID="{1618695F-29BD-F049-8A70-131D2332F26E}" presName="right_23_2" presStyleLbl="node1" presStyleIdx="1" presStyleCnt="5">
        <dgm:presLayoutVars>
          <dgm:bulletEnabled val="1"/>
        </dgm:presLayoutVars>
      </dgm:prSet>
      <dgm:spPr/>
    </dgm:pt>
    <dgm:pt modelId="{F5349AEA-F65F-1544-B4A5-44BF7FF13E7B}" type="pres">
      <dgm:prSet presAssocID="{1618695F-29BD-F049-8A70-131D2332F26E}" presName="right_23_3" presStyleLbl="node1" presStyleIdx="2" presStyleCnt="5">
        <dgm:presLayoutVars>
          <dgm:bulletEnabled val="1"/>
        </dgm:presLayoutVars>
      </dgm:prSet>
      <dgm:spPr/>
    </dgm:pt>
    <dgm:pt modelId="{AEB1E2A2-41A4-AC45-9626-23C6557435E7}" type="pres">
      <dgm:prSet presAssocID="{1618695F-29BD-F049-8A70-131D2332F26E}" presName="left_23_1" presStyleLbl="node1" presStyleIdx="3" presStyleCnt="5">
        <dgm:presLayoutVars>
          <dgm:bulletEnabled val="1"/>
        </dgm:presLayoutVars>
      </dgm:prSet>
      <dgm:spPr/>
    </dgm:pt>
    <dgm:pt modelId="{80551ECD-9418-ED4C-9755-106D8116E308}" type="pres">
      <dgm:prSet presAssocID="{1618695F-29BD-F049-8A70-131D2332F26E}" presName="left_23_2" presStyleLbl="node1" presStyleIdx="4" presStyleCnt="5">
        <dgm:presLayoutVars>
          <dgm:bulletEnabled val="1"/>
        </dgm:presLayoutVars>
      </dgm:prSet>
      <dgm:spPr/>
    </dgm:pt>
  </dgm:ptLst>
  <dgm:cxnLst>
    <dgm:cxn modelId="{C01D671D-49F8-CF45-B6F9-E6FAF301F821}" type="presOf" srcId="{CB4E3CCB-837D-684E-8196-E44549DC0B48}" destId="{80551ECD-9418-ED4C-9755-106D8116E308}" srcOrd="0" destOrd="0" presId="urn:microsoft.com/office/officeart/2005/8/layout/balance1"/>
    <dgm:cxn modelId="{666BB020-0562-2A4D-A8EE-D284A394019C}" type="presOf" srcId="{EFD1BA2F-4867-274C-ACFD-F15576333D1B}" destId="{AEB1E2A2-41A4-AC45-9626-23C6557435E7}" srcOrd="0" destOrd="0" presId="urn:microsoft.com/office/officeart/2005/8/layout/balance1"/>
    <dgm:cxn modelId="{005BD42C-3596-9241-A848-6BD3BBA41A8C}" srcId="{1618695F-29BD-F049-8A70-131D2332F26E}" destId="{704B3093-913E-D944-B3A0-72A28C694D01}" srcOrd="1" destOrd="0" parTransId="{9CEAA205-D855-D54D-AD9B-2B4D66E5B9B3}" sibTransId="{38EEDF7C-02B4-8440-9FD1-9B73A45A455B}"/>
    <dgm:cxn modelId="{E7825031-7BE5-7348-81A2-CA98909D5EC8}" srcId="{704B3093-913E-D944-B3A0-72A28C694D01}" destId="{179EC4D3-E4E6-0543-803E-625C26AF2215}" srcOrd="0" destOrd="0" parTransId="{BB1120AA-D4EB-3742-AB7D-F41D4BABDFA2}" sibTransId="{3F7E89F5-196F-1842-B0B2-B941D16C4C15}"/>
    <dgm:cxn modelId="{FE52AF3D-9FDD-C14F-899D-88B23F6BFCFE}" srcId="{8ABF2BF9-0594-954D-910A-900AD459DB98}" destId="{CB4E3CCB-837D-684E-8196-E44549DC0B48}" srcOrd="1" destOrd="0" parTransId="{4432AB2A-DC5A-3549-9CCF-604BA23DC9F9}" sibTransId="{4A40A00F-318C-214A-B3A3-DE1ECBD49F5F}"/>
    <dgm:cxn modelId="{A9D9B850-DF27-D14D-8755-BB3232243B2C}" type="presOf" srcId="{8528546B-089B-0346-87FF-33244E4ECFA1}" destId="{99C11880-69D2-904D-A8F0-AB73398F8907}" srcOrd="0" destOrd="0" presId="urn:microsoft.com/office/officeart/2005/8/layout/balance1"/>
    <dgm:cxn modelId="{03942D8C-DB8C-9A4F-A884-04442FE8B939}" type="presOf" srcId="{1618695F-29BD-F049-8A70-131D2332F26E}" destId="{BC1E9D48-7F0C-2741-8646-5ACC2CF95343}" srcOrd="0" destOrd="0" presId="urn:microsoft.com/office/officeart/2005/8/layout/balance1"/>
    <dgm:cxn modelId="{686636A2-CFFD-2B4A-90F8-FD81C8AB3A4C}" srcId="{704B3093-913E-D944-B3A0-72A28C694D01}" destId="{BC26877A-D686-524F-8F2E-42345D7487AB}" srcOrd="2" destOrd="0" parTransId="{17BAA47C-B986-2643-93C5-ACA913FC4729}" sibTransId="{083200CD-4052-6349-97B0-3AE540275A39}"/>
    <dgm:cxn modelId="{D14FE9AC-A7B8-DA4B-A62E-DE1FAB5517DD}" type="presOf" srcId="{8ABF2BF9-0594-954D-910A-900AD459DB98}" destId="{7A0DB865-4EC9-4F49-B3EA-0809DFA417E8}" srcOrd="0" destOrd="0" presId="urn:microsoft.com/office/officeart/2005/8/layout/balance1"/>
    <dgm:cxn modelId="{CAE0D4AE-65C1-E147-9938-EE8CB8C0934D}" srcId="{8ABF2BF9-0594-954D-910A-900AD459DB98}" destId="{EFD1BA2F-4867-274C-ACFD-F15576333D1B}" srcOrd="0" destOrd="0" parTransId="{29A7646D-CC06-3349-A901-17AF7E49F68F}" sibTransId="{4CAADF57-4424-A941-992D-15612610F892}"/>
    <dgm:cxn modelId="{DFF39DB9-E3E1-044D-84AC-72EBE7969F0F}" srcId="{1618695F-29BD-F049-8A70-131D2332F26E}" destId="{8ABF2BF9-0594-954D-910A-900AD459DB98}" srcOrd="0" destOrd="0" parTransId="{ED704AAA-AEDB-124C-A4CF-54D84B7CDADC}" sibTransId="{F184AA3C-40C8-2747-9558-467BC78B63BE}"/>
    <dgm:cxn modelId="{0E5729C7-CAA2-614E-9C8B-F224F778BDE2}" srcId="{704B3093-913E-D944-B3A0-72A28C694D01}" destId="{8528546B-089B-0346-87FF-33244E4ECFA1}" srcOrd="1" destOrd="0" parTransId="{AA9D4BB3-C088-4E42-ABA0-9E3B58B5FB57}" sibTransId="{B6ACA0FE-06B3-544C-BAF6-1F33BD8ED1BB}"/>
    <dgm:cxn modelId="{D4833BE1-DC07-7940-BAA4-709B59EAA3C4}" type="presOf" srcId="{179EC4D3-E4E6-0543-803E-625C26AF2215}" destId="{D5843692-0200-B743-AEBC-9F6A51EF64E2}" srcOrd="0" destOrd="0" presId="urn:microsoft.com/office/officeart/2005/8/layout/balance1"/>
    <dgm:cxn modelId="{744739E8-8A04-5A47-93C3-7953B80D278A}" type="presOf" srcId="{704B3093-913E-D944-B3A0-72A28C694D01}" destId="{6D787CAB-6C6C-6344-A109-E80493DB5001}" srcOrd="0" destOrd="0" presId="urn:microsoft.com/office/officeart/2005/8/layout/balance1"/>
    <dgm:cxn modelId="{69A0E5FC-2CE4-8F44-81C7-F76A42ECD3CD}" type="presOf" srcId="{BC26877A-D686-524F-8F2E-42345D7487AB}" destId="{F5349AEA-F65F-1544-B4A5-44BF7FF13E7B}" srcOrd="0" destOrd="0" presId="urn:microsoft.com/office/officeart/2005/8/layout/balance1"/>
    <dgm:cxn modelId="{BE2D6D5A-3E31-CB43-947C-56C7395A9467}" type="presParOf" srcId="{BC1E9D48-7F0C-2741-8646-5ACC2CF95343}" destId="{06D2F70C-B148-C64D-B1BA-ABE3257D3CDE}" srcOrd="0" destOrd="0" presId="urn:microsoft.com/office/officeart/2005/8/layout/balance1"/>
    <dgm:cxn modelId="{9EB6101A-D8C1-8744-8640-4D3B47E53E9F}" type="presParOf" srcId="{BC1E9D48-7F0C-2741-8646-5ACC2CF95343}" destId="{9CA2A94C-D9F3-6A4E-B90C-D929895FE84F}" srcOrd="1" destOrd="0" presId="urn:microsoft.com/office/officeart/2005/8/layout/balance1"/>
    <dgm:cxn modelId="{E60C74AB-F81F-304B-A2B6-7F06EE613F4C}" type="presParOf" srcId="{9CA2A94C-D9F3-6A4E-B90C-D929895FE84F}" destId="{7A0DB865-4EC9-4F49-B3EA-0809DFA417E8}" srcOrd="0" destOrd="0" presId="urn:microsoft.com/office/officeart/2005/8/layout/balance1"/>
    <dgm:cxn modelId="{EFA62A4E-D351-AF4A-9718-073C1DAF0639}" type="presParOf" srcId="{9CA2A94C-D9F3-6A4E-B90C-D929895FE84F}" destId="{6D787CAB-6C6C-6344-A109-E80493DB5001}" srcOrd="1" destOrd="0" presId="urn:microsoft.com/office/officeart/2005/8/layout/balance1"/>
    <dgm:cxn modelId="{FD391E35-BD0A-CF49-A062-72AFEC695B6A}" type="presParOf" srcId="{BC1E9D48-7F0C-2741-8646-5ACC2CF95343}" destId="{99C3E1B0-3E35-EF47-AE03-FE00DD327F68}" srcOrd="2" destOrd="0" presId="urn:microsoft.com/office/officeart/2005/8/layout/balance1"/>
    <dgm:cxn modelId="{43EFA97F-6591-FB44-8FB0-FBDA536BD8A1}" type="presParOf" srcId="{99C3E1B0-3E35-EF47-AE03-FE00DD327F68}" destId="{71C10BD3-800E-E845-868F-6955DB300FDB}" srcOrd="0" destOrd="0" presId="urn:microsoft.com/office/officeart/2005/8/layout/balance1"/>
    <dgm:cxn modelId="{11C5216E-5B06-954A-9D4A-0BEE95224B7B}" type="presParOf" srcId="{99C3E1B0-3E35-EF47-AE03-FE00DD327F68}" destId="{E619EE08-2BAF-2F42-B68E-04D2C40E5473}" srcOrd="1" destOrd="0" presId="urn:microsoft.com/office/officeart/2005/8/layout/balance1"/>
    <dgm:cxn modelId="{D8C8EEE1-24E8-424A-9AD4-C24FECBAD6A0}" type="presParOf" srcId="{99C3E1B0-3E35-EF47-AE03-FE00DD327F68}" destId="{7C306A03-6B05-2F41-8C5E-35E407CA17A5}" srcOrd="2" destOrd="0" presId="urn:microsoft.com/office/officeart/2005/8/layout/balance1"/>
    <dgm:cxn modelId="{4193BCD2-A7AD-DD4C-A024-EB3F5A44AD53}" type="presParOf" srcId="{99C3E1B0-3E35-EF47-AE03-FE00DD327F68}" destId="{D5843692-0200-B743-AEBC-9F6A51EF64E2}" srcOrd="3" destOrd="0" presId="urn:microsoft.com/office/officeart/2005/8/layout/balance1"/>
    <dgm:cxn modelId="{73D7B848-7791-6F41-8CB9-AAC944F1A5BF}" type="presParOf" srcId="{99C3E1B0-3E35-EF47-AE03-FE00DD327F68}" destId="{99C11880-69D2-904D-A8F0-AB73398F8907}" srcOrd="4" destOrd="0" presId="urn:microsoft.com/office/officeart/2005/8/layout/balance1"/>
    <dgm:cxn modelId="{85EE88ED-5A65-894D-B7E5-887F6434223C}" type="presParOf" srcId="{99C3E1B0-3E35-EF47-AE03-FE00DD327F68}" destId="{F5349AEA-F65F-1544-B4A5-44BF7FF13E7B}" srcOrd="5" destOrd="0" presId="urn:microsoft.com/office/officeart/2005/8/layout/balance1"/>
    <dgm:cxn modelId="{29E448CA-10BB-E24D-96D9-880725BF8BC0}" type="presParOf" srcId="{99C3E1B0-3E35-EF47-AE03-FE00DD327F68}" destId="{AEB1E2A2-41A4-AC45-9626-23C6557435E7}" srcOrd="6" destOrd="0" presId="urn:microsoft.com/office/officeart/2005/8/layout/balance1"/>
    <dgm:cxn modelId="{2A076D93-E34B-7340-BB90-B4DEE2604856}" type="presParOf" srcId="{99C3E1B0-3E35-EF47-AE03-FE00DD327F68}" destId="{80551ECD-9418-ED4C-9755-106D8116E308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14FDDF-44D9-6C47-8A7F-5C771958A251}" type="doc">
      <dgm:prSet loTypeId="urn:microsoft.com/office/officeart/2005/8/layout/arrow5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DABCC33-F62C-104A-B846-6968E08D731F}">
      <dgm:prSet phldrT="[Text]"/>
      <dgm:spPr/>
      <dgm:t>
        <a:bodyPr/>
        <a:lstStyle/>
        <a:p>
          <a:r>
            <a:rPr lang="en-US" dirty="0" err="1"/>
            <a:t>Infrastruktur</a:t>
          </a:r>
          <a:endParaRPr lang="en-US" dirty="0"/>
        </a:p>
      </dgm:t>
    </dgm:pt>
    <dgm:pt modelId="{37A4AE4D-185E-C040-8694-7D2D23D67B88}" type="parTrans" cxnId="{BBF78F17-C902-614B-B84C-96162B8B0582}">
      <dgm:prSet/>
      <dgm:spPr/>
      <dgm:t>
        <a:bodyPr/>
        <a:lstStyle/>
        <a:p>
          <a:endParaRPr lang="en-US"/>
        </a:p>
      </dgm:t>
    </dgm:pt>
    <dgm:pt modelId="{002273AF-EB4B-0B40-9BEF-ABE17946A4FC}" type="sibTrans" cxnId="{BBF78F17-C902-614B-B84C-96162B8B0582}">
      <dgm:prSet/>
      <dgm:spPr/>
      <dgm:t>
        <a:bodyPr/>
        <a:lstStyle/>
        <a:p>
          <a:endParaRPr lang="en-US"/>
        </a:p>
      </dgm:t>
    </dgm:pt>
    <dgm:pt modelId="{90D55A79-844C-5A47-BF98-55374A29ABDF}">
      <dgm:prSet phldrT="[Text]"/>
      <dgm:spPr/>
      <dgm:t>
        <a:bodyPr/>
        <a:lstStyle/>
        <a:p>
          <a:r>
            <a:rPr lang="en-US" dirty="0"/>
            <a:t>Kultur</a:t>
          </a:r>
        </a:p>
      </dgm:t>
    </dgm:pt>
    <dgm:pt modelId="{F98C4DEC-3F27-A748-8FFE-B970B346CE7A}" type="parTrans" cxnId="{B49CC074-F1B4-E947-AF08-466103B7904A}">
      <dgm:prSet/>
      <dgm:spPr/>
      <dgm:t>
        <a:bodyPr/>
        <a:lstStyle/>
        <a:p>
          <a:endParaRPr lang="en-US"/>
        </a:p>
      </dgm:t>
    </dgm:pt>
    <dgm:pt modelId="{92BFD27A-FCF7-E044-BD5C-025AE27C24A0}" type="sibTrans" cxnId="{B49CC074-F1B4-E947-AF08-466103B7904A}">
      <dgm:prSet/>
      <dgm:spPr/>
      <dgm:t>
        <a:bodyPr/>
        <a:lstStyle/>
        <a:p>
          <a:endParaRPr lang="en-US"/>
        </a:p>
      </dgm:t>
    </dgm:pt>
    <dgm:pt modelId="{DC0CD851-BEB8-CF46-B718-AD87F75D61BD}" type="pres">
      <dgm:prSet presAssocID="{8D14FDDF-44D9-6C47-8A7F-5C771958A251}" presName="diagram" presStyleCnt="0">
        <dgm:presLayoutVars>
          <dgm:dir/>
          <dgm:resizeHandles val="exact"/>
        </dgm:presLayoutVars>
      </dgm:prSet>
      <dgm:spPr/>
    </dgm:pt>
    <dgm:pt modelId="{3A9967B8-B980-3444-A902-12F2896A08DB}" type="pres">
      <dgm:prSet presAssocID="{2DABCC33-F62C-104A-B846-6968E08D731F}" presName="arrow" presStyleLbl="node1" presStyleIdx="0" presStyleCnt="2">
        <dgm:presLayoutVars>
          <dgm:bulletEnabled val="1"/>
        </dgm:presLayoutVars>
      </dgm:prSet>
      <dgm:spPr/>
    </dgm:pt>
    <dgm:pt modelId="{76652976-4915-4B43-A501-79C9666EA060}" type="pres">
      <dgm:prSet presAssocID="{90D55A79-844C-5A47-BF98-55374A29ABDF}" presName="arrow" presStyleLbl="node1" presStyleIdx="1" presStyleCnt="2">
        <dgm:presLayoutVars>
          <dgm:bulletEnabled val="1"/>
        </dgm:presLayoutVars>
      </dgm:prSet>
      <dgm:spPr/>
    </dgm:pt>
  </dgm:ptLst>
  <dgm:cxnLst>
    <dgm:cxn modelId="{BBF78F17-C902-614B-B84C-96162B8B0582}" srcId="{8D14FDDF-44D9-6C47-8A7F-5C771958A251}" destId="{2DABCC33-F62C-104A-B846-6968E08D731F}" srcOrd="0" destOrd="0" parTransId="{37A4AE4D-185E-C040-8694-7D2D23D67B88}" sibTransId="{002273AF-EB4B-0B40-9BEF-ABE17946A4FC}"/>
    <dgm:cxn modelId="{BC9D154B-545D-3249-A0F3-4694F8A5D0E2}" type="presOf" srcId="{8D14FDDF-44D9-6C47-8A7F-5C771958A251}" destId="{DC0CD851-BEB8-CF46-B718-AD87F75D61BD}" srcOrd="0" destOrd="0" presId="urn:microsoft.com/office/officeart/2005/8/layout/arrow5"/>
    <dgm:cxn modelId="{6C60C668-B500-8B44-8002-D157886129D8}" type="presOf" srcId="{90D55A79-844C-5A47-BF98-55374A29ABDF}" destId="{76652976-4915-4B43-A501-79C9666EA060}" srcOrd="0" destOrd="0" presId="urn:microsoft.com/office/officeart/2005/8/layout/arrow5"/>
    <dgm:cxn modelId="{B49CC074-F1B4-E947-AF08-466103B7904A}" srcId="{8D14FDDF-44D9-6C47-8A7F-5C771958A251}" destId="{90D55A79-844C-5A47-BF98-55374A29ABDF}" srcOrd="1" destOrd="0" parTransId="{F98C4DEC-3F27-A748-8FFE-B970B346CE7A}" sibTransId="{92BFD27A-FCF7-E044-BD5C-025AE27C24A0}"/>
    <dgm:cxn modelId="{BDBBD4F2-E153-E047-AA12-90217420EE42}" type="presOf" srcId="{2DABCC33-F62C-104A-B846-6968E08D731F}" destId="{3A9967B8-B980-3444-A902-12F2896A08DB}" srcOrd="0" destOrd="0" presId="urn:microsoft.com/office/officeart/2005/8/layout/arrow5"/>
    <dgm:cxn modelId="{8AB196AA-9A3A-BD42-84CD-CFCE34BF3FC3}" type="presParOf" srcId="{DC0CD851-BEB8-CF46-B718-AD87F75D61BD}" destId="{3A9967B8-B980-3444-A902-12F2896A08DB}" srcOrd="0" destOrd="0" presId="urn:microsoft.com/office/officeart/2005/8/layout/arrow5"/>
    <dgm:cxn modelId="{08BFB63C-C986-9846-BFAA-7F21714ECE1B}" type="presParOf" srcId="{DC0CD851-BEB8-CF46-B718-AD87F75D61BD}" destId="{76652976-4915-4B43-A501-79C9666EA06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AD60AB-666D-5E4B-89A6-93C65E1BBFFF}" type="doc">
      <dgm:prSet loTypeId="urn:microsoft.com/office/officeart/2005/8/layout/matrix3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DE66A68-ED60-F947-B7FE-8B89F4C50DD9}">
      <dgm:prSet phldrT="[Text]"/>
      <dgm:spPr/>
      <dgm:t>
        <a:bodyPr/>
        <a:lstStyle/>
        <a:p>
          <a:r>
            <a:rPr lang="en-US" dirty="0" err="1"/>
            <a:t>Kebijakan</a:t>
          </a:r>
          <a:r>
            <a:rPr lang="en-US" dirty="0"/>
            <a:t> </a:t>
          </a:r>
          <a:r>
            <a:rPr lang="en-US" dirty="0" err="1"/>
            <a:t>kampus</a:t>
          </a:r>
          <a:endParaRPr lang="en-US" dirty="0"/>
        </a:p>
      </dgm:t>
    </dgm:pt>
    <dgm:pt modelId="{5F17F1E2-C8E4-0D42-966D-823629609C64}" type="parTrans" cxnId="{039E74EB-E4F9-9448-87CE-3BDE9B97E4D8}">
      <dgm:prSet/>
      <dgm:spPr/>
      <dgm:t>
        <a:bodyPr/>
        <a:lstStyle/>
        <a:p>
          <a:endParaRPr lang="en-US"/>
        </a:p>
      </dgm:t>
    </dgm:pt>
    <dgm:pt modelId="{7BCE69C2-F6DC-0F47-8686-B0778C89A9EA}" type="sibTrans" cxnId="{039E74EB-E4F9-9448-87CE-3BDE9B97E4D8}">
      <dgm:prSet/>
      <dgm:spPr/>
      <dgm:t>
        <a:bodyPr/>
        <a:lstStyle/>
        <a:p>
          <a:endParaRPr lang="en-US"/>
        </a:p>
      </dgm:t>
    </dgm:pt>
    <dgm:pt modelId="{77454BC9-96BD-A641-B178-A94FB8073712}">
      <dgm:prSet phldrT="[Text]"/>
      <dgm:spPr/>
      <dgm:t>
        <a:bodyPr/>
        <a:lstStyle/>
        <a:p>
          <a:r>
            <a:rPr lang="en-US" dirty="0" err="1"/>
            <a:t>Aktivitas</a:t>
          </a:r>
          <a:r>
            <a:rPr lang="en-US" dirty="0"/>
            <a:t> </a:t>
          </a:r>
          <a:r>
            <a:rPr lang="en-US" dirty="0" err="1"/>
            <a:t>kuliah</a:t>
          </a:r>
          <a:r>
            <a:rPr lang="en-US" dirty="0"/>
            <a:t> </a:t>
          </a:r>
          <a:r>
            <a:rPr lang="en-US" dirty="0" err="1"/>
            <a:t>masih</a:t>
          </a:r>
          <a:r>
            <a:rPr lang="en-US" dirty="0"/>
            <a:t> “offline style”</a:t>
          </a:r>
        </a:p>
      </dgm:t>
    </dgm:pt>
    <dgm:pt modelId="{35CD73BB-BFF7-524A-8DBF-BBA68AA0886B}" type="parTrans" cxnId="{FF6D1B0A-1983-3549-9D5A-3FE66777D66F}">
      <dgm:prSet/>
      <dgm:spPr/>
      <dgm:t>
        <a:bodyPr/>
        <a:lstStyle/>
        <a:p>
          <a:endParaRPr lang="en-US"/>
        </a:p>
      </dgm:t>
    </dgm:pt>
    <dgm:pt modelId="{E928FCA3-BB05-214A-B90B-32272BF0A29B}" type="sibTrans" cxnId="{FF6D1B0A-1983-3549-9D5A-3FE66777D66F}">
      <dgm:prSet/>
      <dgm:spPr/>
      <dgm:t>
        <a:bodyPr/>
        <a:lstStyle/>
        <a:p>
          <a:endParaRPr lang="en-US"/>
        </a:p>
      </dgm:t>
    </dgm:pt>
    <dgm:pt modelId="{FE1445D7-EFEC-6444-9C05-89A3668436AD}">
      <dgm:prSet phldrT="[Text]"/>
      <dgm:spPr/>
      <dgm:t>
        <a:bodyPr/>
        <a:lstStyle/>
        <a:p>
          <a:r>
            <a:rPr lang="en-US" dirty="0" err="1"/>
            <a:t>Sumber</a:t>
          </a:r>
          <a:r>
            <a:rPr lang="en-US" dirty="0"/>
            <a:t>/</a:t>
          </a:r>
          <a:r>
            <a:rPr lang="en-US" dirty="0" err="1"/>
            <a:t>konten</a:t>
          </a:r>
          <a:r>
            <a:rPr lang="en-US" dirty="0"/>
            <a:t> yang </a:t>
          </a:r>
          <a:r>
            <a:rPr lang="en-US" dirty="0" err="1"/>
            <a:t>tidak</a:t>
          </a:r>
          <a:r>
            <a:rPr lang="en-US" dirty="0"/>
            <a:t> </a:t>
          </a:r>
          <a:r>
            <a:rPr lang="en-US" dirty="0" err="1"/>
            <a:t>menarik</a:t>
          </a:r>
          <a:endParaRPr lang="en-US" dirty="0"/>
        </a:p>
      </dgm:t>
    </dgm:pt>
    <dgm:pt modelId="{6A0197EC-B24F-8F48-B5A1-6E8C8A575A6D}" type="parTrans" cxnId="{3FAFF688-DB09-8B47-8C46-9D1FCAEF1893}">
      <dgm:prSet/>
      <dgm:spPr/>
      <dgm:t>
        <a:bodyPr/>
        <a:lstStyle/>
        <a:p>
          <a:endParaRPr lang="en-US"/>
        </a:p>
      </dgm:t>
    </dgm:pt>
    <dgm:pt modelId="{9573B3EA-AD0F-E64C-8DBB-86721D385C99}" type="sibTrans" cxnId="{3FAFF688-DB09-8B47-8C46-9D1FCAEF1893}">
      <dgm:prSet/>
      <dgm:spPr/>
      <dgm:t>
        <a:bodyPr/>
        <a:lstStyle/>
        <a:p>
          <a:endParaRPr lang="en-US"/>
        </a:p>
      </dgm:t>
    </dgm:pt>
    <dgm:pt modelId="{83CDA107-9EA0-8147-B5B3-C73C763CF7F0}">
      <dgm:prSet phldrT="[Text]"/>
      <dgm:spPr/>
      <dgm:t>
        <a:bodyPr/>
        <a:lstStyle/>
        <a:p>
          <a:r>
            <a:rPr lang="en-US" dirty="0"/>
            <a:t>Platform </a:t>
          </a:r>
          <a:r>
            <a:rPr lang="en-US" dirty="0" err="1"/>
            <a:t>kuliah</a:t>
          </a:r>
          <a:r>
            <a:rPr lang="en-US" dirty="0"/>
            <a:t> daring</a:t>
          </a:r>
        </a:p>
      </dgm:t>
    </dgm:pt>
    <dgm:pt modelId="{93F694AF-4D13-7240-8827-EFD5FB5BD937}" type="parTrans" cxnId="{BFE26C19-C4F4-2E4E-A47B-A477338A8369}">
      <dgm:prSet/>
      <dgm:spPr/>
      <dgm:t>
        <a:bodyPr/>
        <a:lstStyle/>
        <a:p>
          <a:endParaRPr lang="en-US"/>
        </a:p>
      </dgm:t>
    </dgm:pt>
    <dgm:pt modelId="{53521BA5-9CD5-7347-B705-10BB14B5CDB1}" type="sibTrans" cxnId="{BFE26C19-C4F4-2E4E-A47B-A477338A8369}">
      <dgm:prSet/>
      <dgm:spPr/>
      <dgm:t>
        <a:bodyPr/>
        <a:lstStyle/>
        <a:p>
          <a:endParaRPr lang="en-US"/>
        </a:p>
      </dgm:t>
    </dgm:pt>
    <dgm:pt modelId="{14BC2EB2-25AF-B342-B142-814E185146E0}" type="pres">
      <dgm:prSet presAssocID="{7BAD60AB-666D-5E4B-89A6-93C65E1BBFFF}" presName="matrix" presStyleCnt="0">
        <dgm:presLayoutVars>
          <dgm:chMax val="1"/>
          <dgm:dir/>
          <dgm:resizeHandles val="exact"/>
        </dgm:presLayoutVars>
      </dgm:prSet>
      <dgm:spPr/>
    </dgm:pt>
    <dgm:pt modelId="{16CB24CB-9F47-B147-A928-27098915955A}" type="pres">
      <dgm:prSet presAssocID="{7BAD60AB-666D-5E4B-89A6-93C65E1BBFFF}" presName="diamond" presStyleLbl="bgShp" presStyleIdx="0" presStyleCnt="1"/>
      <dgm:spPr/>
    </dgm:pt>
    <dgm:pt modelId="{FFE6A471-D5D0-E941-8DA9-D1A4FA10E84F}" type="pres">
      <dgm:prSet presAssocID="{7BAD60AB-666D-5E4B-89A6-93C65E1BBFFF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B5286B1-981F-7B46-9269-B1346CC616E7}" type="pres">
      <dgm:prSet presAssocID="{7BAD60AB-666D-5E4B-89A6-93C65E1BBFFF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166A5596-9033-EC40-AF9D-410B04A0CA66}" type="pres">
      <dgm:prSet presAssocID="{7BAD60AB-666D-5E4B-89A6-93C65E1BBFFF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CD5F0F6-9A17-954E-8FF1-F0664A604037}" type="pres">
      <dgm:prSet presAssocID="{7BAD60AB-666D-5E4B-89A6-93C65E1BBFFF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FF6D1B0A-1983-3549-9D5A-3FE66777D66F}" srcId="{7BAD60AB-666D-5E4B-89A6-93C65E1BBFFF}" destId="{77454BC9-96BD-A641-B178-A94FB8073712}" srcOrd="1" destOrd="0" parTransId="{35CD73BB-BFF7-524A-8DBF-BBA68AA0886B}" sibTransId="{E928FCA3-BB05-214A-B90B-32272BF0A29B}"/>
    <dgm:cxn modelId="{BFE26C19-C4F4-2E4E-A47B-A477338A8369}" srcId="{7BAD60AB-666D-5E4B-89A6-93C65E1BBFFF}" destId="{83CDA107-9EA0-8147-B5B3-C73C763CF7F0}" srcOrd="3" destOrd="0" parTransId="{93F694AF-4D13-7240-8827-EFD5FB5BD937}" sibTransId="{53521BA5-9CD5-7347-B705-10BB14B5CDB1}"/>
    <dgm:cxn modelId="{5E70BF35-08D2-9E4D-9BAE-8EB92C2560FC}" type="presOf" srcId="{83CDA107-9EA0-8147-B5B3-C73C763CF7F0}" destId="{5CD5F0F6-9A17-954E-8FF1-F0664A604037}" srcOrd="0" destOrd="0" presId="urn:microsoft.com/office/officeart/2005/8/layout/matrix3"/>
    <dgm:cxn modelId="{E1782847-143A-1446-8C5B-A071C0FA502A}" type="presOf" srcId="{77454BC9-96BD-A641-B178-A94FB8073712}" destId="{3B5286B1-981F-7B46-9269-B1346CC616E7}" srcOrd="0" destOrd="0" presId="urn:microsoft.com/office/officeart/2005/8/layout/matrix3"/>
    <dgm:cxn modelId="{36EE7F54-F095-DC47-8650-EF1C0F5638FF}" type="presOf" srcId="{0DE66A68-ED60-F947-B7FE-8B89F4C50DD9}" destId="{FFE6A471-D5D0-E941-8DA9-D1A4FA10E84F}" srcOrd="0" destOrd="0" presId="urn:microsoft.com/office/officeart/2005/8/layout/matrix3"/>
    <dgm:cxn modelId="{31925961-3F27-364D-924A-1769833E0577}" type="presOf" srcId="{7BAD60AB-666D-5E4B-89A6-93C65E1BBFFF}" destId="{14BC2EB2-25AF-B342-B142-814E185146E0}" srcOrd="0" destOrd="0" presId="urn:microsoft.com/office/officeart/2005/8/layout/matrix3"/>
    <dgm:cxn modelId="{93C36961-A4DC-904B-AE1F-B349633EE60F}" type="presOf" srcId="{FE1445D7-EFEC-6444-9C05-89A3668436AD}" destId="{166A5596-9033-EC40-AF9D-410B04A0CA66}" srcOrd="0" destOrd="0" presId="urn:microsoft.com/office/officeart/2005/8/layout/matrix3"/>
    <dgm:cxn modelId="{3FAFF688-DB09-8B47-8C46-9D1FCAEF1893}" srcId="{7BAD60AB-666D-5E4B-89A6-93C65E1BBFFF}" destId="{FE1445D7-EFEC-6444-9C05-89A3668436AD}" srcOrd="2" destOrd="0" parTransId="{6A0197EC-B24F-8F48-B5A1-6E8C8A575A6D}" sibTransId="{9573B3EA-AD0F-E64C-8DBB-86721D385C99}"/>
    <dgm:cxn modelId="{039E74EB-E4F9-9448-87CE-3BDE9B97E4D8}" srcId="{7BAD60AB-666D-5E4B-89A6-93C65E1BBFFF}" destId="{0DE66A68-ED60-F947-B7FE-8B89F4C50DD9}" srcOrd="0" destOrd="0" parTransId="{5F17F1E2-C8E4-0D42-966D-823629609C64}" sibTransId="{7BCE69C2-F6DC-0F47-8686-B0778C89A9EA}"/>
    <dgm:cxn modelId="{B26CB047-FDCE-C048-9A13-D9CCECC4AA88}" type="presParOf" srcId="{14BC2EB2-25AF-B342-B142-814E185146E0}" destId="{16CB24CB-9F47-B147-A928-27098915955A}" srcOrd="0" destOrd="0" presId="urn:microsoft.com/office/officeart/2005/8/layout/matrix3"/>
    <dgm:cxn modelId="{F1EAE45E-1BB9-6E48-9EB8-8523BB11A0E6}" type="presParOf" srcId="{14BC2EB2-25AF-B342-B142-814E185146E0}" destId="{FFE6A471-D5D0-E941-8DA9-D1A4FA10E84F}" srcOrd="1" destOrd="0" presId="urn:microsoft.com/office/officeart/2005/8/layout/matrix3"/>
    <dgm:cxn modelId="{E94E8D38-F49A-7540-9C32-FE158F3C9B42}" type="presParOf" srcId="{14BC2EB2-25AF-B342-B142-814E185146E0}" destId="{3B5286B1-981F-7B46-9269-B1346CC616E7}" srcOrd="2" destOrd="0" presId="urn:microsoft.com/office/officeart/2005/8/layout/matrix3"/>
    <dgm:cxn modelId="{FD95E6B9-0680-0740-9291-9D493D44FFA5}" type="presParOf" srcId="{14BC2EB2-25AF-B342-B142-814E185146E0}" destId="{166A5596-9033-EC40-AF9D-410B04A0CA66}" srcOrd="3" destOrd="0" presId="urn:microsoft.com/office/officeart/2005/8/layout/matrix3"/>
    <dgm:cxn modelId="{B1BCEA6C-B7AD-0344-9967-A2674CF26649}" type="presParOf" srcId="{14BC2EB2-25AF-B342-B142-814E185146E0}" destId="{5CD5F0F6-9A17-954E-8FF1-F0664A60403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AC06C8-E314-B24A-9130-D1FA8D37728D}" type="doc">
      <dgm:prSet loTypeId="urn:microsoft.com/office/officeart/2005/8/layout/venn1" loCatId="" qsTypeId="urn:microsoft.com/office/officeart/2005/8/quickstyle/simple1" qsCatId="simple" csTypeId="urn:microsoft.com/office/officeart/2005/8/colors/colorful1" csCatId="colorful" phldr="1"/>
      <dgm:spPr/>
    </dgm:pt>
    <dgm:pt modelId="{4EF35D73-B5AD-CC45-A3AA-0CE39574CBDC}">
      <dgm:prSet phldrT="[Text]"/>
      <dgm:spPr/>
      <dgm:t>
        <a:bodyPr/>
        <a:lstStyle/>
        <a:p>
          <a:r>
            <a:rPr lang="en-US" dirty="0" err="1"/>
            <a:t>Sinkronus</a:t>
          </a:r>
          <a:r>
            <a:rPr lang="en-US" dirty="0"/>
            <a:t> </a:t>
          </a:r>
          <a:r>
            <a:rPr lang="en-US" dirty="0" err="1"/>
            <a:t>saat</a:t>
          </a:r>
          <a:r>
            <a:rPr lang="en-US" dirty="0"/>
            <a:t> online </a:t>
          </a:r>
        </a:p>
      </dgm:t>
    </dgm:pt>
    <dgm:pt modelId="{5EF740BF-360E-E546-A3CD-2C54E5686526}" type="parTrans" cxnId="{12B5CFDB-416D-D340-B5D1-EEFE5AECCB56}">
      <dgm:prSet/>
      <dgm:spPr/>
      <dgm:t>
        <a:bodyPr/>
        <a:lstStyle/>
        <a:p>
          <a:endParaRPr lang="en-US"/>
        </a:p>
      </dgm:t>
    </dgm:pt>
    <dgm:pt modelId="{8A7B19AA-7284-0647-A882-367A2AB22666}" type="sibTrans" cxnId="{12B5CFDB-416D-D340-B5D1-EEFE5AECCB56}">
      <dgm:prSet/>
      <dgm:spPr/>
      <dgm:t>
        <a:bodyPr/>
        <a:lstStyle/>
        <a:p>
          <a:endParaRPr lang="en-US"/>
        </a:p>
      </dgm:t>
    </dgm:pt>
    <dgm:pt modelId="{70E3AD4B-4868-414A-BAA6-DB908158E5F4}">
      <dgm:prSet phldrT="[Text]"/>
      <dgm:spPr/>
      <dgm:t>
        <a:bodyPr/>
        <a:lstStyle/>
        <a:p>
          <a:r>
            <a:rPr lang="en-US" dirty="0" err="1"/>
            <a:t>Interaktif</a:t>
          </a:r>
          <a:r>
            <a:rPr lang="en-US" dirty="0"/>
            <a:t> </a:t>
          </a:r>
        </a:p>
      </dgm:t>
    </dgm:pt>
    <dgm:pt modelId="{B5E682C2-CD9C-7745-893F-436EDF843AF2}" type="parTrans" cxnId="{378B5F3F-242B-5449-BEC1-BA6A9BD8D772}">
      <dgm:prSet/>
      <dgm:spPr/>
      <dgm:t>
        <a:bodyPr/>
        <a:lstStyle/>
        <a:p>
          <a:endParaRPr lang="en-US"/>
        </a:p>
      </dgm:t>
    </dgm:pt>
    <dgm:pt modelId="{318792BF-AAEE-1E44-9020-ED5B7831C847}" type="sibTrans" cxnId="{378B5F3F-242B-5449-BEC1-BA6A9BD8D772}">
      <dgm:prSet/>
      <dgm:spPr/>
      <dgm:t>
        <a:bodyPr/>
        <a:lstStyle/>
        <a:p>
          <a:endParaRPr lang="en-US"/>
        </a:p>
      </dgm:t>
    </dgm:pt>
    <dgm:pt modelId="{4333CA85-55BA-E247-B261-EF715BD28BE7}">
      <dgm:prSet phldrT="[Text]"/>
      <dgm:spPr/>
      <dgm:t>
        <a:bodyPr/>
        <a:lstStyle/>
        <a:p>
          <a:r>
            <a:rPr lang="en-US" dirty="0"/>
            <a:t>Content packaging </a:t>
          </a:r>
        </a:p>
      </dgm:t>
    </dgm:pt>
    <dgm:pt modelId="{CCFADA7A-287D-6C4A-BA76-E70B8076391C}" type="parTrans" cxnId="{5D161115-8852-5A4C-BB61-AE7FE6CB2659}">
      <dgm:prSet/>
      <dgm:spPr/>
      <dgm:t>
        <a:bodyPr/>
        <a:lstStyle/>
        <a:p>
          <a:endParaRPr lang="en-US"/>
        </a:p>
      </dgm:t>
    </dgm:pt>
    <dgm:pt modelId="{B7E3F908-7A7D-3A45-BB2B-631B8FEAA6B0}" type="sibTrans" cxnId="{5D161115-8852-5A4C-BB61-AE7FE6CB2659}">
      <dgm:prSet/>
      <dgm:spPr/>
      <dgm:t>
        <a:bodyPr/>
        <a:lstStyle/>
        <a:p>
          <a:endParaRPr lang="en-US"/>
        </a:p>
      </dgm:t>
    </dgm:pt>
    <dgm:pt modelId="{3CCB6C6C-DB99-8749-A413-B54D80208AE2}" type="pres">
      <dgm:prSet presAssocID="{77AC06C8-E314-B24A-9130-D1FA8D37728D}" presName="compositeShape" presStyleCnt="0">
        <dgm:presLayoutVars>
          <dgm:chMax val="7"/>
          <dgm:dir/>
          <dgm:resizeHandles val="exact"/>
        </dgm:presLayoutVars>
      </dgm:prSet>
      <dgm:spPr/>
    </dgm:pt>
    <dgm:pt modelId="{7586C7FA-08EB-1141-A083-B90F244CE821}" type="pres">
      <dgm:prSet presAssocID="{4EF35D73-B5AD-CC45-A3AA-0CE39574CBDC}" presName="circ1" presStyleLbl="vennNode1" presStyleIdx="0" presStyleCnt="3"/>
      <dgm:spPr/>
    </dgm:pt>
    <dgm:pt modelId="{48734C8F-3D87-FC47-ACC4-63B599089C57}" type="pres">
      <dgm:prSet presAssocID="{4EF35D73-B5AD-CC45-A3AA-0CE39574CBD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A2A2E13-2183-1344-9FA5-604DCF8AB57A}" type="pres">
      <dgm:prSet presAssocID="{70E3AD4B-4868-414A-BAA6-DB908158E5F4}" presName="circ2" presStyleLbl="vennNode1" presStyleIdx="1" presStyleCnt="3"/>
      <dgm:spPr/>
    </dgm:pt>
    <dgm:pt modelId="{2D2D183F-54B7-8B46-BF9D-62A001D3F783}" type="pres">
      <dgm:prSet presAssocID="{70E3AD4B-4868-414A-BAA6-DB908158E5F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719AC04-30CB-5540-A2A4-FC96C7411936}" type="pres">
      <dgm:prSet presAssocID="{4333CA85-55BA-E247-B261-EF715BD28BE7}" presName="circ3" presStyleLbl="vennNode1" presStyleIdx="2" presStyleCnt="3"/>
      <dgm:spPr/>
    </dgm:pt>
    <dgm:pt modelId="{4E205D66-94A5-9043-A23E-0D2D69347D3F}" type="pres">
      <dgm:prSet presAssocID="{4333CA85-55BA-E247-B261-EF715BD28BE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DB0E940A-3E22-4B46-B8A9-C106533204BD}" type="presOf" srcId="{70E3AD4B-4868-414A-BAA6-DB908158E5F4}" destId="{2D2D183F-54B7-8B46-BF9D-62A001D3F783}" srcOrd="1" destOrd="0" presId="urn:microsoft.com/office/officeart/2005/8/layout/venn1"/>
    <dgm:cxn modelId="{5D161115-8852-5A4C-BB61-AE7FE6CB2659}" srcId="{77AC06C8-E314-B24A-9130-D1FA8D37728D}" destId="{4333CA85-55BA-E247-B261-EF715BD28BE7}" srcOrd="2" destOrd="0" parTransId="{CCFADA7A-287D-6C4A-BA76-E70B8076391C}" sibTransId="{B7E3F908-7A7D-3A45-BB2B-631B8FEAA6B0}"/>
    <dgm:cxn modelId="{DCC1B020-8B1C-764F-A256-AB78D1B455E8}" type="presOf" srcId="{4333CA85-55BA-E247-B261-EF715BD28BE7}" destId="{4E205D66-94A5-9043-A23E-0D2D69347D3F}" srcOrd="1" destOrd="0" presId="urn:microsoft.com/office/officeart/2005/8/layout/venn1"/>
    <dgm:cxn modelId="{378B5F3F-242B-5449-BEC1-BA6A9BD8D772}" srcId="{77AC06C8-E314-B24A-9130-D1FA8D37728D}" destId="{70E3AD4B-4868-414A-BAA6-DB908158E5F4}" srcOrd="1" destOrd="0" parTransId="{B5E682C2-CD9C-7745-893F-436EDF843AF2}" sibTransId="{318792BF-AAEE-1E44-9020-ED5B7831C847}"/>
    <dgm:cxn modelId="{AA522140-6CBF-F14D-BFDA-155051AC4F8E}" type="presOf" srcId="{4EF35D73-B5AD-CC45-A3AA-0CE39574CBDC}" destId="{48734C8F-3D87-FC47-ACC4-63B599089C57}" srcOrd="1" destOrd="0" presId="urn:microsoft.com/office/officeart/2005/8/layout/venn1"/>
    <dgm:cxn modelId="{3DB3168E-EB6F-B643-BE96-7CAA2ABC2C07}" type="presOf" srcId="{4EF35D73-B5AD-CC45-A3AA-0CE39574CBDC}" destId="{7586C7FA-08EB-1141-A083-B90F244CE821}" srcOrd="0" destOrd="0" presId="urn:microsoft.com/office/officeart/2005/8/layout/venn1"/>
    <dgm:cxn modelId="{C9517AB0-3847-0145-A850-EDC26371B360}" type="presOf" srcId="{4333CA85-55BA-E247-B261-EF715BD28BE7}" destId="{E719AC04-30CB-5540-A2A4-FC96C7411936}" srcOrd="0" destOrd="0" presId="urn:microsoft.com/office/officeart/2005/8/layout/venn1"/>
    <dgm:cxn modelId="{91F9C5BA-C0AB-C34B-8FA4-6BEB7397B037}" type="presOf" srcId="{70E3AD4B-4868-414A-BAA6-DB908158E5F4}" destId="{EA2A2E13-2183-1344-9FA5-604DCF8AB57A}" srcOrd="0" destOrd="0" presId="urn:microsoft.com/office/officeart/2005/8/layout/venn1"/>
    <dgm:cxn modelId="{12B5CFDB-416D-D340-B5D1-EEFE5AECCB56}" srcId="{77AC06C8-E314-B24A-9130-D1FA8D37728D}" destId="{4EF35D73-B5AD-CC45-A3AA-0CE39574CBDC}" srcOrd="0" destOrd="0" parTransId="{5EF740BF-360E-E546-A3CD-2C54E5686526}" sibTransId="{8A7B19AA-7284-0647-A882-367A2AB22666}"/>
    <dgm:cxn modelId="{F821F2FF-1529-9A47-8CF1-460B41B13275}" type="presOf" srcId="{77AC06C8-E314-B24A-9130-D1FA8D37728D}" destId="{3CCB6C6C-DB99-8749-A413-B54D80208AE2}" srcOrd="0" destOrd="0" presId="urn:microsoft.com/office/officeart/2005/8/layout/venn1"/>
    <dgm:cxn modelId="{F0AFE809-D28E-0944-AB43-1B1625261507}" type="presParOf" srcId="{3CCB6C6C-DB99-8749-A413-B54D80208AE2}" destId="{7586C7FA-08EB-1141-A083-B90F244CE821}" srcOrd="0" destOrd="0" presId="urn:microsoft.com/office/officeart/2005/8/layout/venn1"/>
    <dgm:cxn modelId="{C8E08743-40C4-ED44-8CEF-7EBD60214AFE}" type="presParOf" srcId="{3CCB6C6C-DB99-8749-A413-B54D80208AE2}" destId="{48734C8F-3D87-FC47-ACC4-63B599089C57}" srcOrd="1" destOrd="0" presId="urn:microsoft.com/office/officeart/2005/8/layout/venn1"/>
    <dgm:cxn modelId="{EC0C460A-DE4E-1347-8032-39FEF563BEE5}" type="presParOf" srcId="{3CCB6C6C-DB99-8749-A413-B54D80208AE2}" destId="{EA2A2E13-2183-1344-9FA5-604DCF8AB57A}" srcOrd="2" destOrd="0" presId="urn:microsoft.com/office/officeart/2005/8/layout/venn1"/>
    <dgm:cxn modelId="{A93B930C-B843-6F4B-BE15-3827A28B13C4}" type="presParOf" srcId="{3CCB6C6C-DB99-8749-A413-B54D80208AE2}" destId="{2D2D183F-54B7-8B46-BF9D-62A001D3F783}" srcOrd="3" destOrd="0" presId="urn:microsoft.com/office/officeart/2005/8/layout/venn1"/>
    <dgm:cxn modelId="{4FEAB15A-27B8-BA4C-AC3B-A05C7D33E55F}" type="presParOf" srcId="{3CCB6C6C-DB99-8749-A413-B54D80208AE2}" destId="{E719AC04-30CB-5540-A2A4-FC96C7411936}" srcOrd="4" destOrd="0" presId="urn:microsoft.com/office/officeart/2005/8/layout/venn1"/>
    <dgm:cxn modelId="{A1F51D55-7A6F-4049-93EA-EC371AC0D78E}" type="presParOf" srcId="{3CCB6C6C-DB99-8749-A413-B54D80208AE2}" destId="{4E205D66-94A5-9043-A23E-0D2D69347D3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0DB865-4EC9-4F49-B3EA-0809DFA417E8}">
      <dsp:nvSpPr>
        <dsp:cNvPr id="0" name=""/>
        <dsp:cNvSpPr/>
      </dsp:nvSpPr>
      <dsp:spPr>
        <a:xfrm>
          <a:off x="3343211" y="0"/>
          <a:ext cx="1566481" cy="870267"/>
        </a:xfrm>
        <a:prstGeom prst="roundRect">
          <a:avLst>
            <a:gd name="adj" fmla="val 10000"/>
          </a:avLst>
        </a:prstGeom>
        <a:solidFill>
          <a:srgbClr val="FF00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Kelemahan</a:t>
          </a:r>
          <a:endParaRPr lang="en-US" sz="2300" kern="1200" dirty="0"/>
        </a:p>
      </dsp:txBody>
      <dsp:txXfrm>
        <a:off x="3368700" y="25489"/>
        <a:ext cx="1515503" cy="819289"/>
      </dsp:txXfrm>
    </dsp:sp>
    <dsp:sp modelId="{6D787CAB-6C6C-6344-A109-E80493DB5001}">
      <dsp:nvSpPr>
        <dsp:cNvPr id="0" name=""/>
        <dsp:cNvSpPr/>
      </dsp:nvSpPr>
      <dsp:spPr>
        <a:xfrm>
          <a:off x="5605907" y="0"/>
          <a:ext cx="1566481" cy="870267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Kelebihan</a:t>
          </a:r>
          <a:endParaRPr lang="en-US" sz="2300" kern="1200" dirty="0"/>
        </a:p>
      </dsp:txBody>
      <dsp:txXfrm>
        <a:off x="5631396" y="25489"/>
        <a:ext cx="1515503" cy="819289"/>
      </dsp:txXfrm>
    </dsp:sp>
    <dsp:sp modelId="{E619EE08-2BAF-2F42-B68E-04D2C40E5473}">
      <dsp:nvSpPr>
        <dsp:cNvPr id="0" name=""/>
        <dsp:cNvSpPr/>
      </dsp:nvSpPr>
      <dsp:spPr>
        <a:xfrm>
          <a:off x="4931449" y="3698637"/>
          <a:ext cx="652700" cy="652700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306A03-6B05-2F41-8C5E-35E407CA17A5}">
      <dsp:nvSpPr>
        <dsp:cNvPr id="0" name=""/>
        <dsp:cNvSpPr/>
      </dsp:nvSpPr>
      <dsp:spPr>
        <a:xfrm rot="240000">
          <a:off x="3299099" y="3418947"/>
          <a:ext cx="3917400" cy="2739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843692-0200-B743-AEBC-9F6A51EF64E2}">
      <dsp:nvSpPr>
        <dsp:cNvPr id="0" name=""/>
        <dsp:cNvSpPr/>
      </dsp:nvSpPr>
      <dsp:spPr>
        <a:xfrm rot="240000">
          <a:off x="5651158" y="2734052"/>
          <a:ext cx="1563005" cy="728200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Easy to Update</a:t>
          </a:r>
        </a:p>
      </dsp:txBody>
      <dsp:txXfrm>
        <a:off x="5686706" y="2769600"/>
        <a:ext cx="1491909" cy="657104"/>
      </dsp:txXfrm>
    </dsp:sp>
    <dsp:sp modelId="{99C11880-69D2-904D-A8F0-AB73398F8907}">
      <dsp:nvSpPr>
        <dsp:cNvPr id="0" name=""/>
        <dsp:cNvSpPr/>
      </dsp:nvSpPr>
      <dsp:spPr>
        <a:xfrm rot="240000">
          <a:off x="5707725" y="1950811"/>
          <a:ext cx="1563005" cy="728200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Flexible</a:t>
          </a:r>
        </a:p>
      </dsp:txBody>
      <dsp:txXfrm>
        <a:off x="5743273" y="1986359"/>
        <a:ext cx="1491909" cy="657104"/>
      </dsp:txXfrm>
    </dsp:sp>
    <dsp:sp modelId="{F5349AEA-F65F-1544-B4A5-44BF7FF13E7B}">
      <dsp:nvSpPr>
        <dsp:cNvPr id="0" name=""/>
        <dsp:cNvSpPr/>
      </dsp:nvSpPr>
      <dsp:spPr>
        <a:xfrm rot="240000">
          <a:off x="5764293" y="1184975"/>
          <a:ext cx="1563005" cy="728200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Interaktif</a:t>
          </a:r>
          <a:endParaRPr lang="en-US" sz="1800" kern="1200" dirty="0"/>
        </a:p>
      </dsp:txBody>
      <dsp:txXfrm>
        <a:off x="5799841" y="1220523"/>
        <a:ext cx="1491909" cy="657104"/>
      </dsp:txXfrm>
    </dsp:sp>
    <dsp:sp modelId="{AEB1E2A2-41A4-AC45-9626-23C6557435E7}">
      <dsp:nvSpPr>
        <dsp:cNvPr id="0" name=""/>
        <dsp:cNvSpPr/>
      </dsp:nvSpPr>
      <dsp:spPr>
        <a:xfrm rot="240000">
          <a:off x="3410219" y="2577403"/>
          <a:ext cx="1563005" cy="728200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Akses</a:t>
          </a:r>
          <a:r>
            <a:rPr lang="en-US" sz="1800" kern="1200" dirty="0"/>
            <a:t> internet</a:t>
          </a:r>
        </a:p>
      </dsp:txBody>
      <dsp:txXfrm>
        <a:off x="3445767" y="2612951"/>
        <a:ext cx="1491909" cy="657104"/>
      </dsp:txXfrm>
    </dsp:sp>
    <dsp:sp modelId="{80551ECD-9418-ED4C-9755-106D8116E308}">
      <dsp:nvSpPr>
        <dsp:cNvPr id="0" name=""/>
        <dsp:cNvSpPr/>
      </dsp:nvSpPr>
      <dsp:spPr>
        <a:xfrm rot="240000">
          <a:off x="3466786" y="1794163"/>
          <a:ext cx="1563005" cy="728200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Kuota</a:t>
          </a:r>
          <a:r>
            <a:rPr lang="en-US" sz="1800" kern="1200" dirty="0"/>
            <a:t> mahal</a:t>
          </a:r>
        </a:p>
      </dsp:txBody>
      <dsp:txXfrm>
        <a:off x="3502334" y="1829711"/>
        <a:ext cx="1491909" cy="6571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967B8-B980-3444-A902-12F2896A08DB}">
      <dsp:nvSpPr>
        <dsp:cNvPr id="0" name=""/>
        <dsp:cNvSpPr/>
      </dsp:nvSpPr>
      <dsp:spPr>
        <a:xfrm rot="16200000">
          <a:off x="2338" y="1178"/>
          <a:ext cx="4348981" cy="4348981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0" tIns="320040" rIns="320040" bIns="32004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 dirty="0" err="1"/>
            <a:t>Infrastruktur</a:t>
          </a:r>
          <a:endParaRPr lang="en-US" sz="4500" kern="1200" dirty="0"/>
        </a:p>
      </dsp:txBody>
      <dsp:txXfrm rot="5400000">
        <a:off x="2338" y="1088423"/>
        <a:ext cx="3587909" cy="2174491"/>
      </dsp:txXfrm>
    </dsp:sp>
    <dsp:sp modelId="{76652976-4915-4B43-A501-79C9666EA060}">
      <dsp:nvSpPr>
        <dsp:cNvPr id="0" name=""/>
        <dsp:cNvSpPr/>
      </dsp:nvSpPr>
      <dsp:spPr>
        <a:xfrm rot="5400000">
          <a:off x="6164280" y="1178"/>
          <a:ext cx="4348981" cy="4348981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0040" tIns="320040" rIns="320040" bIns="32004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 dirty="0"/>
            <a:t>Kultur</a:t>
          </a:r>
        </a:p>
      </dsp:txBody>
      <dsp:txXfrm rot="-5400000">
        <a:off x="6925352" y="1088423"/>
        <a:ext cx="3587909" cy="21744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CB24CB-9F47-B147-A928-27098915955A}">
      <dsp:nvSpPr>
        <dsp:cNvPr id="0" name=""/>
        <dsp:cNvSpPr/>
      </dsp:nvSpPr>
      <dsp:spPr>
        <a:xfrm>
          <a:off x="3082131" y="0"/>
          <a:ext cx="4351338" cy="4351338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E6A471-D5D0-E941-8DA9-D1A4FA10E84F}">
      <dsp:nvSpPr>
        <dsp:cNvPr id="0" name=""/>
        <dsp:cNvSpPr/>
      </dsp:nvSpPr>
      <dsp:spPr>
        <a:xfrm>
          <a:off x="3495508" y="413377"/>
          <a:ext cx="1697021" cy="169702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Kebijakan</a:t>
          </a:r>
          <a:r>
            <a:rPr lang="en-US" sz="1700" kern="1200" dirty="0"/>
            <a:t> </a:t>
          </a:r>
          <a:r>
            <a:rPr lang="en-US" sz="1700" kern="1200" dirty="0" err="1"/>
            <a:t>kampus</a:t>
          </a:r>
          <a:endParaRPr lang="en-US" sz="1700" kern="1200" dirty="0"/>
        </a:p>
      </dsp:txBody>
      <dsp:txXfrm>
        <a:off x="3578350" y="496219"/>
        <a:ext cx="1531337" cy="1531337"/>
      </dsp:txXfrm>
    </dsp:sp>
    <dsp:sp modelId="{3B5286B1-981F-7B46-9269-B1346CC616E7}">
      <dsp:nvSpPr>
        <dsp:cNvPr id="0" name=""/>
        <dsp:cNvSpPr/>
      </dsp:nvSpPr>
      <dsp:spPr>
        <a:xfrm>
          <a:off x="5323070" y="413377"/>
          <a:ext cx="1697021" cy="1697021"/>
        </a:xfrm>
        <a:prstGeom prst="roundRect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Aktivitas</a:t>
          </a:r>
          <a:r>
            <a:rPr lang="en-US" sz="1700" kern="1200" dirty="0"/>
            <a:t> </a:t>
          </a:r>
          <a:r>
            <a:rPr lang="en-US" sz="1700" kern="1200" dirty="0" err="1"/>
            <a:t>kuliah</a:t>
          </a:r>
          <a:r>
            <a:rPr lang="en-US" sz="1700" kern="1200" dirty="0"/>
            <a:t> </a:t>
          </a:r>
          <a:r>
            <a:rPr lang="en-US" sz="1700" kern="1200" dirty="0" err="1"/>
            <a:t>masih</a:t>
          </a:r>
          <a:r>
            <a:rPr lang="en-US" sz="1700" kern="1200" dirty="0"/>
            <a:t> “offline style”</a:t>
          </a:r>
        </a:p>
      </dsp:txBody>
      <dsp:txXfrm>
        <a:off x="5405912" y="496219"/>
        <a:ext cx="1531337" cy="1531337"/>
      </dsp:txXfrm>
    </dsp:sp>
    <dsp:sp modelId="{166A5596-9033-EC40-AF9D-410B04A0CA66}">
      <dsp:nvSpPr>
        <dsp:cNvPr id="0" name=""/>
        <dsp:cNvSpPr/>
      </dsp:nvSpPr>
      <dsp:spPr>
        <a:xfrm>
          <a:off x="3495508" y="2240939"/>
          <a:ext cx="1697021" cy="1697021"/>
        </a:xfrm>
        <a:prstGeom prst="roundRect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Sumber</a:t>
          </a:r>
          <a:r>
            <a:rPr lang="en-US" sz="1700" kern="1200" dirty="0"/>
            <a:t>/</a:t>
          </a:r>
          <a:r>
            <a:rPr lang="en-US" sz="1700" kern="1200" dirty="0" err="1"/>
            <a:t>konten</a:t>
          </a:r>
          <a:r>
            <a:rPr lang="en-US" sz="1700" kern="1200" dirty="0"/>
            <a:t> yang </a:t>
          </a:r>
          <a:r>
            <a:rPr lang="en-US" sz="1700" kern="1200" dirty="0" err="1"/>
            <a:t>tidak</a:t>
          </a:r>
          <a:r>
            <a:rPr lang="en-US" sz="1700" kern="1200" dirty="0"/>
            <a:t> </a:t>
          </a:r>
          <a:r>
            <a:rPr lang="en-US" sz="1700" kern="1200" dirty="0" err="1"/>
            <a:t>menarik</a:t>
          </a:r>
          <a:endParaRPr lang="en-US" sz="1700" kern="1200" dirty="0"/>
        </a:p>
      </dsp:txBody>
      <dsp:txXfrm>
        <a:off x="3578350" y="2323781"/>
        <a:ext cx="1531337" cy="1531337"/>
      </dsp:txXfrm>
    </dsp:sp>
    <dsp:sp modelId="{5CD5F0F6-9A17-954E-8FF1-F0664A604037}">
      <dsp:nvSpPr>
        <dsp:cNvPr id="0" name=""/>
        <dsp:cNvSpPr/>
      </dsp:nvSpPr>
      <dsp:spPr>
        <a:xfrm>
          <a:off x="5323070" y="2240939"/>
          <a:ext cx="1697021" cy="1697021"/>
        </a:xfrm>
        <a:prstGeom prst="round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Platform </a:t>
          </a:r>
          <a:r>
            <a:rPr lang="en-US" sz="1700" kern="1200" dirty="0" err="1"/>
            <a:t>kuliah</a:t>
          </a:r>
          <a:r>
            <a:rPr lang="en-US" sz="1700" kern="1200" dirty="0"/>
            <a:t> daring</a:t>
          </a:r>
        </a:p>
      </dsp:txBody>
      <dsp:txXfrm>
        <a:off x="5405912" y="2323781"/>
        <a:ext cx="1531337" cy="15313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6C7FA-08EB-1141-A083-B90F244CE821}">
      <dsp:nvSpPr>
        <dsp:cNvPr id="0" name=""/>
        <dsp:cNvSpPr/>
      </dsp:nvSpPr>
      <dsp:spPr>
        <a:xfrm>
          <a:off x="3952398" y="54391"/>
          <a:ext cx="2610802" cy="261080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/>
            <a:t>Sinkronus</a:t>
          </a:r>
          <a:r>
            <a:rPr lang="en-US" sz="3000" kern="1200" dirty="0"/>
            <a:t> </a:t>
          </a:r>
          <a:r>
            <a:rPr lang="en-US" sz="3000" kern="1200" dirty="0" err="1"/>
            <a:t>saat</a:t>
          </a:r>
          <a:r>
            <a:rPr lang="en-US" sz="3000" kern="1200" dirty="0"/>
            <a:t> online </a:t>
          </a:r>
        </a:p>
      </dsp:txBody>
      <dsp:txXfrm>
        <a:off x="4300505" y="511282"/>
        <a:ext cx="1914588" cy="1174861"/>
      </dsp:txXfrm>
    </dsp:sp>
    <dsp:sp modelId="{EA2A2E13-2183-1344-9FA5-604DCF8AB57A}">
      <dsp:nvSpPr>
        <dsp:cNvPr id="0" name=""/>
        <dsp:cNvSpPr/>
      </dsp:nvSpPr>
      <dsp:spPr>
        <a:xfrm>
          <a:off x="4894463" y="1686143"/>
          <a:ext cx="2610802" cy="261080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 err="1"/>
            <a:t>Interaktif</a:t>
          </a:r>
          <a:r>
            <a:rPr lang="en-US" sz="3000" kern="1200" dirty="0"/>
            <a:t> </a:t>
          </a:r>
        </a:p>
      </dsp:txBody>
      <dsp:txXfrm>
        <a:off x="5692933" y="2360600"/>
        <a:ext cx="1566481" cy="1435941"/>
      </dsp:txXfrm>
    </dsp:sp>
    <dsp:sp modelId="{E719AC04-30CB-5540-A2A4-FC96C7411936}">
      <dsp:nvSpPr>
        <dsp:cNvPr id="0" name=""/>
        <dsp:cNvSpPr/>
      </dsp:nvSpPr>
      <dsp:spPr>
        <a:xfrm>
          <a:off x="3010333" y="1686143"/>
          <a:ext cx="2610802" cy="261080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Content packaging </a:t>
          </a:r>
        </a:p>
      </dsp:txBody>
      <dsp:txXfrm>
        <a:off x="3256184" y="2360600"/>
        <a:ext cx="1566481" cy="1435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DA8BC-9D9F-A645-9ADE-76A507E9AA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82B8A3-FCAE-144E-8C70-1F93E9F5A8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F474A-E559-CA48-98AC-AC8E179CC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611EDF-739C-2143-97AE-A38815672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A0330-7D9F-0044-9D0B-F72A872E6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3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852CD-4683-9749-B07A-A82E3CDF8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5B415D-95C4-CB4D-B248-665F74783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1D227-666A-204F-8D26-4B57BBE7B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811AF-79B3-1E48-9BC1-1BD38D29D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C6BB2-38F0-C541-933F-8E2AD9DE7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518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341BD1-4F17-F940-858F-B448EEF9EC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D460EA-A404-5940-B1C2-A246DB5C1D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52421-6CBD-394D-9730-0DEE6B4B2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85657-72A1-B449-8452-1EF3D33D9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1B012-5D10-8B4E-BD86-4B5FAC562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33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screen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5" y="3611265"/>
            <a:ext cx="12192001" cy="3246732"/>
          </a:xfrm>
          <a:gradFill flip="none" rotWithShape="1">
            <a:gsLst>
              <a:gs pos="0">
                <a:srgbClr val="000000">
                  <a:alpha val="70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015067" y="4443908"/>
            <a:ext cx="8161867" cy="1458269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429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quar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058"/>
            <a:ext cx="4340423" cy="6858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 sz="12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015067" y="1700734"/>
            <a:ext cx="3456516" cy="345653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1595814"/>
            <a:ext cx="4080933" cy="1274211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0" y="4123696"/>
            <a:ext cx="4080933" cy="1034574"/>
          </a:xfrm>
        </p:spPr>
        <p:txBody>
          <a:bodyPr anchor="b"/>
          <a:lstStyle>
            <a:lvl1pPr marL="190510" indent="-19051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accent4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0" y="2936767"/>
            <a:ext cx="4080933" cy="1043768"/>
          </a:xfrm>
        </p:spPr>
        <p:txBody>
          <a:bodyPr anchor="t"/>
          <a:lstStyle>
            <a:lvl1pPr marL="190510" indent="-19051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tx2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662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F20B7-5460-FF40-B035-61EF22DE1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F6E1C-485C-044B-9244-DA4F07EF4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194DC-F8E2-9C47-9E97-8A0F235E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1FE99-B8D1-D648-9122-6F9A15ED5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BF24A-6C3A-6341-8428-E2D7719D8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58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F5C7E-E90F-3D46-9C0A-ECE2A57A7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B7B3E-8E34-364A-A7D3-D0B84F6C88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6BC537-76C8-074A-A006-6269EABC8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8A956-60D4-B449-8071-BF21AFA60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170E9-39CB-F44D-8BCA-21D40D6FF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095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33CB0-C35E-4C46-8E44-4CB0D7580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A3C01-A1DF-D74F-BEAC-4FAA09C177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179A9B-95BC-8A46-80A7-DD1815582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2E543A-F8E3-7649-8661-1DD12139C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506332-E263-C542-B600-078CAE9AE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BC4591-FD93-CF4F-8335-76E4AE4C5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458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0EF1A-D4F9-184A-B108-249C40C94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E7733D-6CD6-4C47-BC49-99936A33E8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0FA2B-99F8-D64D-A47E-D2A7F2186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2D9125-0726-BE43-B7E9-2E9A528F87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A20DDD-5848-CD42-8432-43A8C45907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DCC12F-0D9F-A146-A2F0-2C2B6D191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B2A3C4-D86E-0348-9446-A5DE29F34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840760-D7FB-3B4A-A10E-04459FE44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1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B2353-3222-2047-B226-565E044AC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9D294C-645B-AD44-9741-E90431F9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94118E-A413-4F4C-BF69-139498101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245949-0E93-8544-AF93-DCC7625DC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59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2C0F93-DA14-F143-8455-B9003A3B6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913E9C-33BD-AE49-A016-07B6ECDF5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6426C2-DB15-524A-BF8F-5F787F633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7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7442D-BDB3-6E46-A642-BC0F5940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A2969-85E5-E443-9CFD-60C2597B6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0BDFD1-6529-4F41-9C85-E956A605C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15971D-8CA5-1E49-8CDD-6D210D7A2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EC4D1-519C-C343-9264-1044EF945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15B5C-14D9-0C41-8972-854786229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877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120B5-62E6-D841-BCDA-059CDFC9C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FAE754-E189-9449-A0D9-796197F595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F73F04-4926-2D4A-816E-B895B4899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A23E7-D069-5F48-8671-6351E44F7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ACF946-FC4B-1942-A878-396CBA16B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0D8E9E-4C78-F74C-8814-4D2231555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8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636047-2923-FD41-AFDD-D4A8735B1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10FBEC-F077-B547-9AEB-EEB5B0323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4E79F-748B-0142-A512-BC553BB470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09D32-3C75-B740-80F6-98D1BEAC5180}" type="datetimeFigureOut">
              <a:rPr lang="en-US" smtClean="0"/>
              <a:t>9/18/20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66F71-D6C9-9341-97DC-794AAB3A85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65F1A-8426-7247-B3E5-AF139600B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91E8B-CD48-1D4F-A408-99E68B918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0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fajarjun@umy.ac.id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0246541" y="4935745"/>
            <a:ext cx="1261705" cy="347848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r>
              <a:rPr kumimoji="1" lang="en-US" altLang="ja-JP" b="1" dirty="0" err="1">
                <a:latin typeface="Open Sans"/>
                <a:cs typeface="Open Sans"/>
              </a:rPr>
              <a:t>www.umy.ac.id</a:t>
            </a:r>
            <a:endParaRPr kumimoji="1" lang="ja-JP" altLang="en-US" b="1" dirty="0">
              <a:latin typeface="Open Sans"/>
              <a:cs typeface="Open San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The future starts today,</a:t>
            </a:r>
            <a:br>
              <a:rPr lang="en-US" altLang="ja-JP" dirty="0"/>
            </a:br>
            <a:r>
              <a:rPr lang="en-US" altLang="ja-JP" dirty="0"/>
              <a:t>not tomorrow.</a:t>
            </a:r>
            <a:endParaRPr kumimoji="1" lang="ja-JP" altLang="en-US" dirty="0"/>
          </a:p>
        </p:txBody>
      </p:sp>
      <p:pic>
        <p:nvPicPr>
          <p:cNvPr id="8" name="Picture 7" descr="cover ppt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"/>
            <a:ext cx="12192000" cy="6857143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107813" y="4935745"/>
            <a:ext cx="11400432" cy="1344661"/>
          </a:xfrm>
          <a:prstGeom prst="rect">
            <a:avLst/>
          </a:prstGeom>
        </p:spPr>
        <p:txBody>
          <a:bodyPr vert="horz" lIns="60960" tIns="30480" rIns="60960" bIns="30480" rtlCol="0" anchor="b">
            <a:normAutofit fontScale="92500" lnSpcReduction="10000"/>
          </a:bodyPr>
          <a:lstStyle>
            <a:lvl1pPr algn="ctr" defTabSz="13714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5334" b="1" dirty="0">
                <a:solidFill>
                  <a:schemeClr val="tx1"/>
                </a:solidFill>
                <a:latin typeface="Open Sans"/>
                <a:cs typeface="Open Sans"/>
              </a:rPr>
              <a:t>KULIAH DARING DAN PERAN PERS MAHASISWA</a:t>
            </a:r>
            <a:endParaRPr lang="ja-JP" altLang="en-US" sz="5334" b="1" dirty="0">
              <a:solidFill>
                <a:schemeClr val="tx1"/>
              </a:solidFill>
              <a:latin typeface="Open Sans"/>
              <a:cs typeface="Open Sans"/>
            </a:endParaRPr>
          </a:p>
        </p:txBody>
      </p:sp>
      <p:pic>
        <p:nvPicPr>
          <p:cNvPr id="2" name="Picture 1" descr="pengakuan ok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828" y="234479"/>
            <a:ext cx="5804886" cy="80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415043"/>
      </p:ext>
    </p:extLst>
  </p:cSld>
  <p:clrMapOvr>
    <a:masterClrMapping/>
  </p:clrMapOvr>
  <p:transition spd="slow" advTm="4693"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41694-2613-794A-AC30-5D85A59EE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Kelebihan</a:t>
            </a:r>
            <a:r>
              <a:rPr lang="en-US" dirty="0"/>
              <a:t> Vs </a:t>
            </a:r>
            <a:r>
              <a:rPr lang="en-US" dirty="0" err="1"/>
              <a:t>Kelemahan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F69E36E-3839-2341-B01D-272D6B60A0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76336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6141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B9DE8-0145-334F-9E7C-3DA0268DC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Persoalan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8E5A4C5-0FBD-C248-96ED-E97C2A5A23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200697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389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3C638-2820-564A-91C3-570F34D79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Infrastruktur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4127C15-4B9A-524D-9F4C-E506352BE3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493947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0640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86D81-7C45-2A4A-A1AE-B2C2ADB56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Kultur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7555184-4D24-A34B-9DA2-5DB4CE679C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02795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2564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C0D35-C05B-A54E-9DA1-D47B279EF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 </a:t>
            </a:r>
            <a:r>
              <a:rPr lang="en-US" dirty="0" err="1"/>
              <a:t>Mahasiswa</a:t>
            </a:r>
            <a:r>
              <a:rPr lang="en-US" dirty="0"/>
              <a:t> dan </a:t>
            </a:r>
            <a:r>
              <a:rPr lang="en-US" dirty="0" err="1"/>
              <a:t>Kuliah</a:t>
            </a:r>
            <a:r>
              <a:rPr lang="en-US" dirty="0"/>
              <a:t> Daring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9AB26-1CB3-B54F-A0AC-F4B55B5BF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Pers </a:t>
            </a:r>
            <a:r>
              <a:rPr lang="en-US" dirty="0" err="1"/>
              <a:t>adalah</a:t>
            </a:r>
            <a:r>
              <a:rPr lang="en-US" dirty="0"/>
              <a:t> pilar </a:t>
            </a:r>
            <a:r>
              <a:rPr lang="en-US" dirty="0" err="1"/>
              <a:t>keempat</a:t>
            </a:r>
            <a:r>
              <a:rPr lang="en-US" dirty="0"/>
              <a:t> </a:t>
            </a:r>
            <a:r>
              <a:rPr lang="en-US" dirty="0" err="1"/>
              <a:t>demokrasi</a:t>
            </a:r>
            <a:r>
              <a:rPr lang="en-US" dirty="0"/>
              <a:t>.</a:t>
            </a:r>
          </a:p>
          <a:p>
            <a:r>
              <a:rPr lang="en-US" dirty="0"/>
              <a:t>Pers </a:t>
            </a:r>
            <a:r>
              <a:rPr lang="en-US" dirty="0" err="1"/>
              <a:t>menjadi</a:t>
            </a:r>
            <a:r>
              <a:rPr lang="en-US" dirty="0"/>
              <a:t> watch dog </a:t>
            </a:r>
            <a:r>
              <a:rPr lang="en-US" dirty="0" err="1"/>
              <a:t>bagi</a:t>
            </a:r>
            <a:r>
              <a:rPr lang="en-US" dirty="0"/>
              <a:t> proses </a:t>
            </a:r>
            <a:r>
              <a:rPr lang="en-US" dirty="0" err="1"/>
              <a:t>kuliah</a:t>
            </a:r>
            <a:r>
              <a:rPr lang="en-US" dirty="0"/>
              <a:t> daring.</a:t>
            </a:r>
          </a:p>
          <a:p>
            <a:r>
              <a:rPr lang="en-US" dirty="0" err="1"/>
              <a:t>Produksi</a:t>
            </a:r>
            <a:r>
              <a:rPr lang="en-US" dirty="0"/>
              <a:t> </a:t>
            </a:r>
            <a:r>
              <a:rPr lang="en-US" dirty="0" err="1"/>
              <a:t>peliputan</a:t>
            </a:r>
            <a:r>
              <a:rPr lang="en-US" dirty="0"/>
              <a:t> yang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memperhatikan</a:t>
            </a:r>
            <a:r>
              <a:rPr lang="en-US" dirty="0"/>
              <a:t> </a:t>
            </a:r>
            <a:r>
              <a:rPr lang="en-US" dirty="0" err="1"/>
              <a:t>protokol</a:t>
            </a:r>
            <a:r>
              <a:rPr lang="en-US" dirty="0"/>
              <a:t>.</a:t>
            </a:r>
          </a:p>
          <a:p>
            <a:r>
              <a:rPr lang="en-US" dirty="0" err="1"/>
              <a:t>Maraknya</a:t>
            </a:r>
            <a:r>
              <a:rPr lang="en-US" dirty="0"/>
              <a:t> </a:t>
            </a:r>
            <a:r>
              <a:rPr lang="en-US" dirty="0" err="1"/>
              <a:t>protes</a:t>
            </a:r>
            <a:r>
              <a:rPr lang="en-US" dirty="0"/>
              <a:t> </a:t>
            </a:r>
            <a:r>
              <a:rPr lang="en-US" dirty="0" err="1"/>
              <a:t>mahasiswa</a:t>
            </a:r>
            <a:r>
              <a:rPr lang="en-US" dirty="0"/>
              <a:t> di </a:t>
            </a:r>
            <a:r>
              <a:rPr lang="en-US" dirty="0" err="1"/>
              <a:t>linimasi</a:t>
            </a:r>
            <a:r>
              <a:rPr lang="en-US"/>
              <a:t> Twitter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731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530"/>
            <a:ext cx="4363395" cy="6856942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2E718C7-21B7-7944-9F74-7A71083FD39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6" r="15596"/>
          <a:stretch>
            <a:fillRect/>
          </a:stretch>
        </p:blipFill>
        <p:spPr/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Fajar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Junaedi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6096000" y="4522573"/>
            <a:ext cx="4740876" cy="1949517"/>
          </a:xfrm>
        </p:spPr>
        <p:txBody>
          <a:bodyPr>
            <a:normAutofit/>
          </a:bodyPr>
          <a:lstStyle/>
          <a:p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facebook.com</a:t>
            </a:r>
            <a:r>
              <a:rPr lang="en-US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/</a:t>
            </a:r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fajarjun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twitter.com</a:t>
            </a:r>
            <a:r>
              <a:rPr lang="en-US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/</a:t>
            </a:r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fajarjun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Instagram.com</a:t>
            </a:r>
            <a:r>
              <a:rPr lang="en-US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/</a:t>
            </a:r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fajarjun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Spotify.com</a:t>
            </a:r>
            <a:r>
              <a:rPr lang="en-US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/</a:t>
            </a:r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fajarjun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ja-JP" dirty="0"/>
              <a:t>Address:  </a:t>
            </a:r>
            <a:r>
              <a:rPr lang="en-US" altLang="ja-JP" dirty="0" err="1"/>
              <a:t>Perum</a:t>
            </a:r>
            <a:r>
              <a:rPr lang="en-US" altLang="ja-JP" dirty="0"/>
              <a:t> </a:t>
            </a:r>
            <a:r>
              <a:rPr lang="en-US" altLang="ja-JP" dirty="0" err="1"/>
              <a:t>Bumi</a:t>
            </a:r>
            <a:r>
              <a:rPr lang="en-US" altLang="ja-JP" dirty="0"/>
              <a:t> Citra </a:t>
            </a:r>
            <a:r>
              <a:rPr lang="en-US" altLang="ja-JP" dirty="0" err="1"/>
              <a:t>Asri</a:t>
            </a:r>
            <a:r>
              <a:rPr lang="en-US" altLang="ja-JP" dirty="0"/>
              <a:t> </a:t>
            </a:r>
          </a:p>
          <a:p>
            <a:pPr marL="0" indent="0">
              <a:buNone/>
            </a:pPr>
            <a:r>
              <a:rPr lang="en-US" altLang="ja-JP" dirty="0"/>
              <a:t>	B-11 </a:t>
            </a:r>
            <a:r>
              <a:rPr lang="en-US" altLang="ja-JP" dirty="0" err="1"/>
              <a:t>Jambidan</a:t>
            </a:r>
            <a:r>
              <a:rPr lang="en-US" altLang="ja-JP" dirty="0"/>
              <a:t>, </a:t>
            </a:r>
            <a:r>
              <a:rPr lang="en-US" altLang="ja-JP" dirty="0" err="1"/>
              <a:t>Banguntapan</a:t>
            </a:r>
            <a:r>
              <a:rPr lang="en-US" altLang="ja-JP" dirty="0"/>
              <a:t>, Bantul</a:t>
            </a:r>
          </a:p>
          <a:p>
            <a:r>
              <a:rPr lang="en-US" altLang="ja-JP" dirty="0"/>
              <a:t>Phone:  085866818889</a:t>
            </a:r>
          </a:p>
          <a:p>
            <a:r>
              <a:rPr lang="en-US" altLang="ja-JP" dirty="0"/>
              <a:t>E-mail: </a:t>
            </a:r>
            <a:r>
              <a:rPr lang="en-US" altLang="ja-JP" dirty="0">
                <a:hlinkClick r:id="rId3"/>
              </a:rPr>
              <a:t>fajarjun@umy.ac.id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12" name="Picture 11" descr="garis umy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688" y="6328346"/>
            <a:ext cx="12363235" cy="85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860016"/>
      </p:ext>
    </p:extLst>
  </p:cSld>
  <p:clrMapOvr>
    <a:masterClrMapping/>
  </p:clrMapOvr>
  <p:transition spd="slow" advTm="4802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72307-BA12-C143-801B-5DE52AC4B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Riset</a:t>
            </a:r>
            <a:r>
              <a:rPr lang="en-US" dirty="0"/>
              <a:t> </a:t>
            </a:r>
            <a:r>
              <a:rPr lang="en-US" dirty="0" err="1"/>
              <a:t>Menunjukan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038D9-A037-E84A-92DD-12D3AD0CD6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Gambar">
            <a:extLst>
              <a:ext uri="{FF2B5EF4-FFF2-40B4-BE49-F238E27FC236}">
                <a16:creationId xmlns:a16="http://schemas.microsoft.com/office/drawing/2014/main" id="{E3661694-82C1-D84E-9C54-D2BB27448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447800"/>
            <a:ext cx="54102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07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5E4AA-7C70-3244-B1BF-625BE104A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Kelebihan</a:t>
            </a:r>
            <a:r>
              <a:rPr lang="en-US" dirty="0"/>
              <a:t> </a:t>
            </a:r>
            <a:r>
              <a:rPr lang="en-US" dirty="0" err="1"/>
              <a:t>kuliah</a:t>
            </a:r>
            <a:r>
              <a:rPr lang="en-US" dirty="0"/>
              <a:t> daring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96F189-2937-ED45-A1E7-C8FD37CF9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/>
              <a:t>Kadar </a:t>
            </a:r>
            <a:r>
              <a:rPr lang="en-ID" dirty="0" err="1"/>
              <a:t>interaksi</a:t>
            </a:r>
            <a:r>
              <a:rPr lang="en-ID" dirty="0"/>
              <a:t> </a:t>
            </a:r>
            <a:r>
              <a:rPr lang="en-ID" dirty="0" err="1"/>
              <a:t>antara</a:t>
            </a:r>
            <a:r>
              <a:rPr lang="en-ID" dirty="0"/>
              <a:t> </a:t>
            </a:r>
            <a:r>
              <a:rPr lang="en-ID" dirty="0" err="1"/>
              <a:t>mahasiswa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dosen</a:t>
            </a:r>
            <a:r>
              <a:rPr lang="en-ID" dirty="0"/>
              <a:t>,</a:t>
            </a:r>
          </a:p>
          <a:p>
            <a:r>
              <a:rPr lang="en-ID" dirty="0" err="1"/>
              <a:t>Pembelajaran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dimana</a:t>
            </a:r>
            <a:r>
              <a:rPr lang="en-ID" dirty="0"/>
              <a:t> dan </a:t>
            </a:r>
            <a:r>
              <a:rPr lang="en-ID" dirty="0" err="1"/>
              <a:t>kapan</a:t>
            </a:r>
            <a:r>
              <a:rPr lang="en-ID" dirty="0"/>
              <a:t> </a:t>
            </a:r>
            <a:r>
              <a:rPr lang="en-ID" dirty="0" err="1"/>
              <a:t>saja</a:t>
            </a:r>
            <a:r>
              <a:rPr lang="en-ID" dirty="0"/>
              <a:t> (time and place flexibility)</a:t>
            </a:r>
          </a:p>
          <a:p>
            <a:r>
              <a:rPr lang="en-ID" dirty="0" err="1"/>
              <a:t>Menjangkau</a:t>
            </a:r>
            <a:r>
              <a:rPr lang="en-ID" dirty="0"/>
              <a:t> </a:t>
            </a:r>
            <a:r>
              <a:rPr lang="en-ID" dirty="0" err="1"/>
              <a:t>peserta</a:t>
            </a:r>
            <a:r>
              <a:rPr lang="en-ID" dirty="0"/>
              <a:t> </a:t>
            </a:r>
            <a:r>
              <a:rPr lang="en-ID" dirty="0" err="1"/>
              <a:t>didik</a:t>
            </a:r>
            <a:r>
              <a:rPr lang="en-ID" dirty="0"/>
              <a:t> (</a:t>
            </a:r>
            <a:r>
              <a:rPr lang="en-ID" dirty="0" err="1"/>
              <a:t>mahasiswa</a:t>
            </a:r>
            <a:r>
              <a:rPr lang="en-ID" dirty="0"/>
              <a:t>)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cakupan</a:t>
            </a:r>
            <a:r>
              <a:rPr lang="en-ID" dirty="0"/>
              <a:t> yang </a:t>
            </a:r>
            <a:r>
              <a:rPr lang="en-ID" dirty="0" err="1"/>
              <a:t>luas</a:t>
            </a:r>
            <a:r>
              <a:rPr lang="en-ID" dirty="0"/>
              <a:t> (potential to reach a global audience),</a:t>
            </a:r>
          </a:p>
          <a:p>
            <a:r>
              <a:rPr lang="en-ID" dirty="0" err="1"/>
              <a:t>Mempermudah</a:t>
            </a:r>
            <a:r>
              <a:rPr lang="en-ID" dirty="0"/>
              <a:t> </a:t>
            </a:r>
            <a:r>
              <a:rPr lang="en-ID" dirty="0" err="1"/>
              <a:t>penyempurnaan</a:t>
            </a:r>
            <a:r>
              <a:rPr lang="en-ID" dirty="0"/>
              <a:t> dan </a:t>
            </a:r>
            <a:r>
              <a:rPr lang="en-ID" dirty="0" err="1"/>
              <a:t>penyimpanan</a:t>
            </a:r>
            <a:r>
              <a:rPr lang="en-ID" dirty="0"/>
              <a:t> </a:t>
            </a:r>
            <a:r>
              <a:rPr lang="en-ID" dirty="0" err="1"/>
              <a:t>materi</a:t>
            </a:r>
            <a:r>
              <a:rPr lang="en-ID" dirty="0"/>
              <a:t> </a:t>
            </a:r>
            <a:r>
              <a:rPr lang="en-ID" dirty="0" err="1"/>
              <a:t>pembelajaran</a:t>
            </a:r>
            <a:r>
              <a:rPr lang="en-ID" dirty="0"/>
              <a:t> (easy updating of content as well as archivable capabilities). (</a:t>
            </a:r>
            <a:r>
              <a:rPr lang="en-ID" dirty="0" err="1"/>
              <a:t>Ericha</a:t>
            </a:r>
            <a:r>
              <a:rPr lang="en-ID" dirty="0"/>
              <a:t> </a:t>
            </a:r>
            <a:r>
              <a:rPr lang="en-ID" dirty="0" err="1"/>
              <a:t>Windhiyana</a:t>
            </a:r>
            <a:r>
              <a:rPr lang="en-ID" dirty="0"/>
              <a:t> </a:t>
            </a:r>
            <a:r>
              <a:rPr lang="en-ID" dirty="0" err="1"/>
              <a:t>Pratiwi</a:t>
            </a:r>
            <a:r>
              <a:rPr lang="en-ID" dirty="0"/>
              <a:t>, 2020)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61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2667B-D47F-8445-8030-9EA9B44BB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B4BDE-C43E-B84C-810C-455DF9D06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 err="1"/>
              <a:t>Kendala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umum</a:t>
            </a:r>
            <a:r>
              <a:rPr lang="en-ID" dirty="0"/>
              <a:t>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masalah</a:t>
            </a:r>
            <a:r>
              <a:rPr lang="en-ID" dirty="0"/>
              <a:t> signal dan </a:t>
            </a:r>
            <a:r>
              <a:rPr lang="en-ID" dirty="0" err="1"/>
              <a:t>kuota</a:t>
            </a:r>
            <a:r>
              <a:rPr lang="en-ID" dirty="0"/>
              <a:t> </a:t>
            </a:r>
            <a:r>
              <a:rPr lang="en-ID" dirty="0" err="1"/>
              <a:t>mahasiswa</a:t>
            </a:r>
            <a:r>
              <a:rPr lang="en-ID" dirty="0"/>
              <a:t>.</a:t>
            </a:r>
          </a:p>
          <a:p>
            <a:pPr marL="0" indent="0">
              <a:buNone/>
            </a:pPr>
            <a:endParaRPr lang="en-ID" dirty="0"/>
          </a:p>
          <a:p>
            <a:pPr marL="0" indent="0">
              <a:buNone/>
            </a:pPr>
            <a:endParaRPr lang="en-ID" dirty="0"/>
          </a:p>
          <a:p>
            <a:pPr marL="0" indent="0">
              <a:buNone/>
            </a:pPr>
            <a:r>
              <a:rPr lang="en-ID" dirty="0" err="1"/>
              <a:t>Sumber</a:t>
            </a:r>
            <a:r>
              <a:rPr lang="en-ID" dirty="0"/>
              <a:t> : </a:t>
            </a:r>
            <a:r>
              <a:rPr lang="en-ID" dirty="0" err="1"/>
              <a:t>Ericha</a:t>
            </a:r>
            <a:r>
              <a:rPr lang="en-ID" dirty="0"/>
              <a:t> </a:t>
            </a:r>
            <a:r>
              <a:rPr lang="en-ID" dirty="0" err="1"/>
              <a:t>Windhiyana</a:t>
            </a:r>
            <a:r>
              <a:rPr lang="en-ID" dirty="0"/>
              <a:t> </a:t>
            </a:r>
            <a:r>
              <a:rPr lang="en-ID" dirty="0" err="1"/>
              <a:t>Pratiwi</a:t>
            </a:r>
            <a:r>
              <a:rPr lang="en-ID" dirty="0"/>
              <a:t> (2020).DAMPAK COVID-19 TERHADAP KEGIATAN PEMBELAJARAN ONLINE DI SEBUAH PERGURUAN TINGGI KRISTEN DI INDONESIA. </a:t>
            </a:r>
            <a:r>
              <a:rPr lang="en-ID" dirty="0" err="1"/>
              <a:t>Jurnal</a:t>
            </a:r>
            <a:r>
              <a:rPr lang="en-ID" dirty="0"/>
              <a:t> </a:t>
            </a:r>
            <a:r>
              <a:rPr lang="en-ID" dirty="0" err="1"/>
              <a:t>Perspektif</a:t>
            </a:r>
            <a:r>
              <a:rPr lang="en-ID" dirty="0"/>
              <a:t> </a:t>
            </a:r>
            <a:r>
              <a:rPr lang="en-ID" dirty="0" err="1"/>
              <a:t>Ilmu</a:t>
            </a:r>
            <a:r>
              <a:rPr lang="en-ID" dirty="0"/>
              <a:t> Pendidikan, Volume 34 Issue 1 April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751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D815A-FA5E-D04F-B40F-72B6F3C94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D7B5C-9C75-1A4A-8E6A-8543A3022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Ada 8 </a:t>
            </a:r>
            <a:r>
              <a:rPr lang="en-US" dirty="0" err="1"/>
              <a:t>indikator</a:t>
            </a:r>
            <a:r>
              <a:rPr lang="en-US" dirty="0"/>
              <a:t> </a:t>
            </a:r>
            <a:r>
              <a:rPr lang="en-US" dirty="0" err="1"/>
              <a:t>motivasi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>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konsentrasi</a:t>
            </a:r>
            <a:r>
              <a:rPr lang="en-US" dirty="0"/>
              <a:t>, rasa </a:t>
            </a:r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tahu</a:t>
            </a:r>
            <a:r>
              <a:rPr lang="en-US" dirty="0"/>
              <a:t>, </a:t>
            </a:r>
            <a:r>
              <a:rPr lang="en-US" dirty="0" err="1"/>
              <a:t>semangat</a:t>
            </a:r>
            <a:r>
              <a:rPr lang="en-US" dirty="0"/>
              <a:t>, </a:t>
            </a:r>
            <a:r>
              <a:rPr lang="en-US" dirty="0" err="1"/>
              <a:t>kemandirian</a:t>
            </a:r>
            <a:r>
              <a:rPr lang="en-US" dirty="0"/>
              <a:t>, </a:t>
            </a:r>
            <a:r>
              <a:rPr lang="en-US" dirty="0" err="1"/>
              <a:t>kesiapan</a:t>
            </a:r>
            <a:r>
              <a:rPr lang="en-US" dirty="0"/>
              <a:t>, </a:t>
            </a:r>
            <a:r>
              <a:rPr lang="en-US" dirty="0" err="1"/>
              <a:t>antusias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dorongan</a:t>
            </a:r>
            <a:r>
              <a:rPr lang="en-US" dirty="0"/>
              <a:t>, </a:t>
            </a:r>
            <a:r>
              <a:rPr lang="en-US" dirty="0" err="1"/>
              <a:t>pantang</a:t>
            </a:r>
            <a:r>
              <a:rPr lang="en-US" dirty="0"/>
              <a:t> </a:t>
            </a:r>
            <a:r>
              <a:rPr lang="en-US" dirty="0" err="1"/>
              <a:t>menyerah</a:t>
            </a:r>
            <a:r>
              <a:rPr lang="en-US" dirty="0"/>
              <a:t>, dan </a:t>
            </a:r>
            <a:r>
              <a:rPr lang="en-US" dirty="0" err="1"/>
              <a:t>percaya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skor</a:t>
            </a:r>
            <a:r>
              <a:rPr lang="en-US" dirty="0"/>
              <a:t> rata-rata </a:t>
            </a:r>
            <a:r>
              <a:rPr lang="en-US" dirty="0" err="1"/>
              <a:t>presentase</a:t>
            </a:r>
            <a:r>
              <a:rPr lang="en-US" dirty="0"/>
              <a:t> 80,27 % </a:t>
            </a:r>
            <a:r>
              <a:rPr lang="en-US" dirty="0" err="1"/>
              <a:t>termasuk</a:t>
            </a:r>
            <a:r>
              <a:rPr lang="en-US" dirty="0"/>
              <a:t> </a:t>
            </a:r>
            <a:r>
              <a:rPr lang="en-US" dirty="0" err="1"/>
              <a:t>kriteria</a:t>
            </a:r>
            <a:r>
              <a:rPr lang="en-US" dirty="0"/>
              <a:t>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,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dikatakan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ditengah</a:t>
            </a:r>
            <a:r>
              <a:rPr lang="en-US" dirty="0"/>
              <a:t> pandemic covid-19 yang </a:t>
            </a:r>
            <a:r>
              <a:rPr lang="en-US" dirty="0" err="1"/>
              <a:t>melanda</a:t>
            </a:r>
            <a:r>
              <a:rPr lang="en-US" dirty="0"/>
              <a:t> dunia,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alasan</a:t>
            </a:r>
            <a:r>
              <a:rPr lang="en-US" dirty="0"/>
              <a:t> </a:t>
            </a:r>
            <a:r>
              <a:rPr lang="en-US" dirty="0" err="1"/>
              <a:t>mahasiswa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motivasi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> yang </a:t>
            </a:r>
            <a:r>
              <a:rPr lang="en-US" dirty="0" err="1"/>
              <a:t>tinggi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794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D5763-B5E4-FA4F-B904-FF44809D5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2C4B6-71BD-894D-BF95-5094135987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Adapun </a:t>
            </a:r>
            <a:r>
              <a:rPr lang="en-US" dirty="0" err="1"/>
              <a:t>persiapan</a:t>
            </a:r>
            <a:r>
              <a:rPr lang="en-US" dirty="0"/>
              <a:t> yang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guru dan </a:t>
            </a:r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pedagogik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dosen-mahasiswa</a:t>
            </a:r>
            <a:r>
              <a:rPr lang="en-US" dirty="0"/>
              <a:t> dan </a:t>
            </a:r>
            <a:r>
              <a:rPr lang="en-US" dirty="0" err="1"/>
              <a:t>ketersiadaan</a:t>
            </a:r>
            <a:r>
              <a:rPr lang="en-US" dirty="0"/>
              <a:t> </a:t>
            </a:r>
            <a:r>
              <a:rPr lang="en-US" dirty="0" err="1"/>
              <a:t>sarana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> (media, </a:t>
            </a:r>
            <a:r>
              <a:rPr lang="en-US" dirty="0" err="1"/>
              <a:t>bahan</a:t>
            </a:r>
            <a:r>
              <a:rPr lang="en-US" dirty="0"/>
              <a:t>,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aplikasi</a:t>
            </a:r>
            <a:r>
              <a:rPr lang="en-US" dirty="0"/>
              <a:t>, dan </a:t>
            </a:r>
            <a:r>
              <a:rPr lang="en-US" dirty="0" err="1"/>
              <a:t>akses</a:t>
            </a:r>
            <a:r>
              <a:rPr lang="en-US" dirty="0"/>
              <a:t> </a:t>
            </a:r>
            <a:r>
              <a:rPr lang="en-US" dirty="0" err="1"/>
              <a:t>jaringan</a:t>
            </a:r>
            <a:r>
              <a:rPr lang="en-US" dirty="0"/>
              <a:t>).</a:t>
            </a:r>
          </a:p>
          <a:p>
            <a:r>
              <a:rPr lang="en-US" dirty="0" err="1"/>
              <a:t>Sumber</a:t>
            </a:r>
            <a:r>
              <a:rPr lang="en-US" dirty="0"/>
              <a:t> : </a:t>
            </a:r>
            <a:r>
              <a:rPr lang="en-US" dirty="0" err="1"/>
              <a:t>Yani</a:t>
            </a:r>
            <a:r>
              <a:rPr lang="en-US" dirty="0"/>
              <a:t> </a:t>
            </a:r>
            <a:r>
              <a:rPr lang="en-US" dirty="0" err="1"/>
              <a:t>Fitriyani</a:t>
            </a:r>
            <a:r>
              <a:rPr lang="en-US" dirty="0"/>
              <a:t>,  Irfan </a:t>
            </a:r>
            <a:r>
              <a:rPr lang="en-US" dirty="0" err="1"/>
              <a:t>Fauzi</a:t>
            </a:r>
            <a:r>
              <a:rPr lang="en-US" dirty="0"/>
              <a:t> dan Mia </a:t>
            </a:r>
            <a:r>
              <a:rPr lang="en-US" dirty="0" err="1"/>
              <a:t>Zultrianti</a:t>
            </a:r>
            <a:r>
              <a:rPr lang="en-US" dirty="0"/>
              <a:t> Sari (2020). </a:t>
            </a:r>
            <a:r>
              <a:rPr lang="en-US" dirty="0" err="1"/>
              <a:t>Jurnal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: </a:t>
            </a:r>
            <a:r>
              <a:rPr lang="en-US" dirty="0" err="1"/>
              <a:t>Jurnal</a:t>
            </a:r>
            <a:r>
              <a:rPr lang="en-US" dirty="0"/>
              <a:t> Hasil </a:t>
            </a:r>
            <a:r>
              <a:rPr lang="en-US" dirty="0" err="1"/>
              <a:t>Penelitian</a:t>
            </a:r>
            <a:r>
              <a:rPr lang="en-US" dirty="0"/>
              <a:t> dan Kajian </a:t>
            </a:r>
            <a:r>
              <a:rPr lang="en-US" dirty="0" err="1"/>
              <a:t>Kepustakaan</a:t>
            </a:r>
            <a:r>
              <a:rPr lang="en-US" dirty="0"/>
              <a:t> di </a:t>
            </a:r>
            <a:r>
              <a:rPr lang="en-US" dirty="0" err="1"/>
              <a:t>Bidang</a:t>
            </a:r>
            <a:r>
              <a:rPr lang="en-US" dirty="0"/>
              <a:t> Pendidikan, </a:t>
            </a:r>
            <a:r>
              <a:rPr lang="en-US" dirty="0" err="1"/>
              <a:t>Pengajaran</a:t>
            </a:r>
            <a:r>
              <a:rPr lang="en-US" dirty="0"/>
              <a:t> dan </a:t>
            </a:r>
            <a:r>
              <a:rPr lang="en-US" dirty="0" err="1"/>
              <a:t>Pembelajaran</a:t>
            </a:r>
            <a:r>
              <a:rPr lang="en-US" dirty="0"/>
              <a:t> Volume 6 No. 2</a:t>
            </a:r>
          </a:p>
        </p:txBody>
      </p:sp>
    </p:spTree>
    <p:extLst>
      <p:ext uri="{BB962C8B-B14F-4D97-AF65-F5344CB8AC3E}">
        <p14:creationId xmlns:p14="http://schemas.microsoft.com/office/powerpoint/2010/main" val="781021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D6C9E-1692-A54E-9DC1-570A7054D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8F747-69FC-2741-A2AE-6B33C7CAC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D" dirty="0" err="1"/>
              <a:t>Pembelajaran</a:t>
            </a:r>
            <a:r>
              <a:rPr lang="en-ID" dirty="0"/>
              <a:t> daring </a:t>
            </a:r>
            <a:r>
              <a:rPr lang="en-ID" dirty="0" err="1"/>
              <a:t>efektif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mengatasi</a:t>
            </a:r>
            <a:r>
              <a:rPr lang="en-ID" dirty="0"/>
              <a:t> </a:t>
            </a:r>
            <a:r>
              <a:rPr lang="en-ID" dirty="0" err="1"/>
              <a:t>pembelajaran</a:t>
            </a:r>
            <a:r>
              <a:rPr lang="en-ID" dirty="0"/>
              <a:t> yang </a:t>
            </a:r>
            <a:r>
              <a:rPr lang="en-ID" dirty="0" err="1"/>
              <a:t>memungkinan</a:t>
            </a:r>
            <a:r>
              <a:rPr lang="en-ID" dirty="0"/>
              <a:t> </a:t>
            </a:r>
            <a:r>
              <a:rPr lang="en-ID" dirty="0" err="1"/>
              <a:t>dosen</a:t>
            </a:r>
            <a:r>
              <a:rPr lang="en-ID" dirty="0"/>
              <a:t> dan </a:t>
            </a:r>
            <a:r>
              <a:rPr lang="en-ID" dirty="0" err="1"/>
              <a:t>mahasiswa</a:t>
            </a:r>
            <a:r>
              <a:rPr lang="en-ID" dirty="0"/>
              <a:t> </a:t>
            </a:r>
            <a:r>
              <a:rPr lang="en-ID" dirty="0" err="1"/>
              <a:t>berinteraksi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kelas</a:t>
            </a:r>
            <a:r>
              <a:rPr lang="en-ID" dirty="0"/>
              <a:t> </a:t>
            </a:r>
            <a:r>
              <a:rPr lang="en-ID" dirty="0" err="1"/>
              <a:t>virual</a:t>
            </a:r>
            <a:r>
              <a:rPr lang="en-ID" dirty="0"/>
              <a:t> yang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diakses</a:t>
            </a:r>
            <a:r>
              <a:rPr lang="en-ID" dirty="0"/>
              <a:t> </a:t>
            </a:r>
            <a:r>
              <a:rPr lang="en-ID" dirty="0" err="1"/>
              <a:t>dimana</a:t>
            </a:r>
            <a:r>
              <a:rPr lang="en-ID" dirty="0"/>
              <a:t> </a:t>
            </a:r>
            <a:r>
              <a:rPr lang="en-ID" dirty="0" err="1"/>
              <a:t>saja</a:t>
            </a:r>
            <a:r>
              <a:rPr lang="en-ID" dirty="0"/>
              <a:t> dan </a:t>
            </a:r>
            <a:r>
              <a:rPr lang="en-ID" dirty="0" err="1"/>
              <a:t>kapan</a:t>
            </a:r>
            <a:r>
              <a:rPr lang="en-ID" dirty="0"/>
              <a:t> </a:t>
            </a:r>
            <a:r>
              <a:rPr lang="en-ID" dirty="0" err="1"/>
              <a:t>saja</a:t>
            </a:r>
            <a:r>
              <a:rPr lang="en-ID" dirty="0"/>
              <a:t>. </a:t>
            </a:r>
            <a:r>
              <a:rPr lang="en-ID" dirty="0" err="1"/>
              <a:t>Pembelajaran</a:t>
            </a:r>
            <a:r>
              <a:rPr lang="en-ID" dirty="0"/>
              <a:t> daring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membuat</a:t>
            </a:r>
            <a:r>
              <a:rPr lang="en-ID" dirty="0"/>
              <a:t> </a:t>
            </a:r>
            <a:r>
              <a:rPr lang="en-ID" dirty="0" err="1"/>
              <a:t>mahasiswa</a:t>
            </a:r>
            <a:r>
              <a:rPr lang="en-ID" dirty="0"/>
              <a:t> </a:t>
            </a:r>
            <a:r>
              <a:rPr lang="en-ID" dirty="0" err="1"/>
              <a:t>belajar</a:t>
            </a:r>
            <a:r>
              <a:rPr lang="en-ID" dirty="0"/>
              <a:t> </a:t>
            </a:r>
            <a:r>
              <a:rPr lang="en-ID" dirty="0" err="1"/>
              <a:t>mandiri</a:t>
            </a:r>
            <a:r>
              <a:rPr lang="en-ID" dirty="0"/>
              <a:t> dan </a:t>
            </a:r>
            <a:r>
              <a:rPr lang="en-ID" dirty="0" err="1"/>
              <a:t>motivasinya</a:t>
            </a:r>
            <a:r>
              <a:rPr lang="en-ID" dirty="0"/>
              <a:t> </a:t>
            </a:r>
            <a:r>
              <a:rPr lang="en-ID" dirty="0" err="1"/>
              <a:t>meningkat</a:t>
            </a:r>
            <a:r>
              <a:rPr lang="en-ID" dirty="0"/>
              <a:t>.</a:t>
            </a:r>
          </a:p>
          <a:p>
            <a:r>
              <a:rPr lang="en-ID" dirty="0"/>
              <a:t> </a:t>
            </a:r>
            <a:r>
              <a:rPr lang="en-ID" dirty="0" err="1"/>
              <a:t>Namun</a:t>
            </a:r>
            <a:r>
              <a:rPr lang="en-ID" dirty="0"/>
              <a:t>, </a:t>
            </a:r>
            <a:r>
              <a:rPr lang="en-ID" dirty="0" err="1"/>
              <a:t>ada</a:t>
            </a:r>
            <a:r>
              <a:rPr lang="en-ID" dirty="0"/>
              <a:t> </a:t>
            </a:r>
            <a:r>
              <a:rPr lang="en-ID" dirty="0" err="1"/>
              <a:t>kelemahan</a:t>
            </a:r>
            <a:r>
              <a:rPr lang="en-ID" dirty="0"/>
              <a:t> </a:t>
            </a:r>
            <a:r>
              <a:rPr lang="en-ID" dirty="0" err="1"/>
              <a:t>pembelajaran</a:t>
            </a:r>
            <a:r>
              <a:rPr lang="en-ID" dirty="0"/>
              <a:t> daring </a:t>
            </a:r>
            <a:r>
              <a:rPr lang="en-ID" dirty="0" err="1"/>
              <a:t>mahasiswa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terawasi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baik</a:t>
            </a:r>
            <a:r>
              <a:rPr lang="en-ID" dirty="0"/>
              <a:t> </a:t>
            </a:r>
            <a:r>
              <a:rPr lang="en-ID" dirty="0" err="1"/>
              <a:t>selama</a:t>
            </a:r>
            <a:r>
              <a:rPr lang="en-ID" dirty="0"/>
              <a:t> proses </a:t>
            </a:r>
            <a:r>
              <a:rPr lang="en-ID" dirty="0" err="1"/>
              <a:t>pembelajaran</a:t>
            </a:r>
            <a:r>
              <a:rPr lang="en-ID" dirty="0"/>
              <a:t> daring. </a:t>
            </a:r>
            <a:r>
              <a:rPr lang="en-ID" dirty="0" err="1"/>
              <a:t>Lemah</a:t>
            </a:r>
            <a:r>
              <a:rPr lang="en-ID" dirty="0"/>
              <a:t> </a:t>
            </a:r>
            <a:r>
              <a:rPr lang="en-ID" dirty="0" err="1"/>
              <a:t>sinyal</a:t>
            </a:r>
            <a:r>
              <a:rPr lang="en-ID" dirty="0"/>
              <a:t> internet dan </a:t>
            </a:r>
            <a:r>
              <a:rPr lang="en-ID" dirty="0" err="1"/>
              <a:t>mahalnya</a:t>
            </a:r>
            <a:r>
              <a:rPr lang="en-ID" dirty="0"/>
              <a:t> </a:t>
            </a:r>
            <a:r>
              <a:rPr lang="en-ID" dirty="0" err="1"/>
              <a:t>biaya</a:t>
            </a:r>
            <a:r>
              <a:rPr lang="en-ID" dirty="0"/>
              <a:t> </a:t>
            </a:r>
            <a:r>
              <a:rPr lang="en-ID" dirty="0" err="1"/>
              <a:t>kuato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</a:t>
            </a:r>
            <a:r>
              <a:rPr lang="en-ID" dirty="0" err="1"/>
              <a:t>tantangan</a:t>
            </a:r>
            <a:r>
              <a:rPr lang="en-ID" dirty="0"/>
              <a:t> </a:t>
            </a:r>
            <a:r>
              <a:rPr lang="en-ID" dirty="0" err="1"/>
              <a:t>tersendiri</a:t>
            </a:r>
            <a:r>
              <a:rPr lang="en-ID" dirty="0"/>
              <a:t> </a:t>
            </a:r>
            <a:r>
              <a:rPr lang="en-ID" dirty="0" err="1"/>
              <a:t>pembelajaran</a:t>
            </a:r>
            <a:r>
              <a:rPr lang="en-ID" dirty="0"/>
              <a:t> daring. </a:t>
            </a:r>
          </a:p>
        </p:txBody>
      </p:sp>
    </p:spTree>
    <p:extLst>
      <p:ext uri="{BB962C8B-B14F-4D97-AF65-F5344CB8AC3E}">
        <p14:creationId xmlns:p14="http://schemas.microsoft.com/office/powerpoint/2010/main" val="639826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36FBE-8AE6-6444-8F9B-4D7CD885D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BB1A1-897B-3248-8D95-0F6BEF5BA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/>
              <a:t>Rata-rata </a:t>
            </a:r>
            <a:r>
              <a:rPr lang="en-ID" dirty="0" err="1"/>
              <a:t>mahasiswa</a:t>
            </a:r>
            <a:r>
              <a:rPr lang="en-ID" dirty="0"/>
              <a:t> </a:t>
            </a:r>
            <a:r>
              <a:rPr lang="en-ID" dirty="0" err="1"/>
              <a:t>menghabiskan</a:t>
            </a:r>
            <a:r>
              <a:rPr lang="en-ID" dirty="0"/>
              <a:t> dana Rp. 100.000 </a:t>
            </a:r>
            <a:r>
              <a:rPr lang="en-ID" dirty="0" err="1"/>
              <a:t>sampai</a:t>
            </a:r>
            <a:r>
              <a:rPr lang="en-ID" dirty="0"/>
              <a:t> Rp. 200.000 per </a:t>
            </a:r>
            <a:r>
              <a:rPr lang="en-ID" dirty="0" err="1"/>
              <a:t>minggu</a:t>
            </a:r>
            <a:r>
              <a:rPr lang="en-ID" dirty="0"/>
              <a:t>, </a:t>
            </a:r>
            <a:r>
              <a:rPr lang="en-ID" dirty="0" err="1"/>
              <a:t>tergantung</a:t>
            </a:r>
            <a:r>
              <a:rPr lang="en-ID" dirty="0"/>
              <a:t> provider </a:t>
            </a:r>
            <a:r>
              <a:rPr lang="en-ID" dirty="0" err="1"/>
              <a:t>seluler</a:t>
            </a:r>
            <a:r>
              <a:rPr lang="en-ID" dirty="0"/>
              <a:t> yang </a:t>
            </a:r>
            <a:r>
              <a:rPr lang="en-ID" dirty="0" err="1"/>
              <a:t>digunakan</a:t>
            </a:r>
            <a:r>
              <a:rPr lang="en-ID" dirty="0"/>
              <a:t>. </a:t>
            </a:r>
            <a:r>
              <a:rPr lang="en-ID" dirty="0" err="1"/>
              <a:t>Penggunaan</a:t>
            </a:r>
            <a:r>
              <a:rPr lang="en-ID" dirty="0"/>
              <a:t> </a:t>
            </a:r>
            <a:r>
              <a:rPr lang="en-ID" dirty="0" err="1"/>
              <a:t>pembelajaran</a:t>
            </a:r>
            <a:r>
              <a:rPr lang="en-ID" dirty="0"/>
              <a:t> daring </a:t>
            </a:r>
            <a:r>
              <a:rPr lang="en-ID" dirty="0" err="1"/>
              <a:t>menggunakan</a:t>
            </a:r>
            <a:r>
              <a:rPr lang="en-ID" dirty="0"/>
              <a:t> </a:t>
            </a:r>
            <a:r>
              <a:rPr lang="en-ID" dirty="0" err="1"/>
              <a:t>konferensi</a:t>
            </a:r>
            <a:r>
              <a:rPr lang="en-ID" dirty="0"/>
              <a:t> video </a:t>
            </a:r>
            <a:r>
              <a:rPr lang="en-ID" dirty="0" err="1"/>
              <a:t>membutuhkan</a:t>
            </a:r>
            <a:r>
              <a:rPr lang="en-ID" dirty="0"/>
              <a:t> </a:t>
            </a:r>
            <a:r>
              <a:rPr lang="en-ID" dirty="0" err="1"/>
              <a:t>biaya</a:t>
            </a:r>
            <a:r>
              <a:rPr lang="en-ID" dirty="0"/>
              <a:t> yang </a:t>
            </a:r>
            <a:r>
              <a:rPr lang="en-ID" dirty="0" err="1"/>
              <a:t>cukup</a:t>
            </a:r>
            <a:r>
              <a:rPr lang="en-ID" dirty="0"/>
              <a:t> mahal (</a:t>
            </a:r>
            <a:r>
              <a:rPr lang="en-ID" dirty="0" err="1"/>
              <a:t>Naserly</a:t>
            </a:r>
            <a:r>
              <a:rPr lang="en-ID" dirty="0"/>
              <a:t>, M. K., 2020). </a:t>
            </a:r>
          </a:p>
          <a:p>
            <a:r>
              <a:rPr lang="en-ID" dirty="0" err="1"/>
              <a:t>Sumber</a:t>
            </a:r>
            <a:r>
              <a:rPr lang="en-ID" dirty="0"/>
              <a:t> : Ali </a:t>
            </a:r>
            <a:r>
              <a:rPr lang="en-ID" dirty="0" err="1"/>
              <a:t>Sadikin</a:t>
            </a:r>
            <a:r>
              <a:rPr lang="en-ID" dirty="0"/>
              <a:t>, </a:t>
            </a:r>
            <a:r>
              <a:rPr lang="en-ID" dirty="0" err="1"/>
              <a:t>Pembelajaran</a:t>
            </a:r>
            <a:r>
              <a:rPr lang="en-ID" dirty="0"/>
              <a:t> Daring di Tengah </a:t>
            </a:r>
            <a:r>
              <a:rPr lang="en-ID" dirty="0" err="1"/>
              <a:t>Wabah</a:t>
            </a:r>
            <a:r>
              <a:rPr lang="en-ID" dirty="0"/>
              <a:t> Covid-19. BIODIK: </a:t>
            </a:r>
            <a:r>
              <a:rPr lang="en-ID" dirty="0" err="1"/>
              <a:t>Jurnal</a:t>
            </a:r>
            <a:r>
              <a:rPr lang="en-ID" dirty="0"/>
              <a:t> </a:t>
            </a:r>
            <a:r>
              <a:rPr lang="en-ID" dirty="0" err="1"/>
              <a:t>Ilmiah</a:t>
            </a:r>
            <a:r>
              <a:rPr lang="en-ID" dirty="0"/>
              <a:t> Pendidikan </a:t>
            </a:r>
            <a:r>
              <a:rPr lang="en-ID" dirty="0" err="1"/>
              <a:t>Biologi</a:t>
            </a:r>
            <a:r>
              <a:rPr lang="en-ID" dirty="0"/>
              <a:t> Vol. 06, No. 02 (2020), Hal. 214 – 224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876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523</Words>
  <Application>Microsoft Macintosh PowerPoint</Application>
  <PresentationFormat>Widescreen</PresentationFormat>
  <Paragraphs>54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Open Sans</vt:lpstr>
      <vt:lpstr>Wingdings</vt:lpstr>
      <vt:lpstr>Office Theme</vt:lpstr>
      <vt:lpstr>The future starts today, not tomorrow.</vt:lpstr>
      <vt:lpstr>Fajar Junaedi </vt:lpstr>
      <vt:lpstr>Beberapa Riset Menunjukan</vt:lpstr>
      <vt:lpstr>Kelebihan kuliah daring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Kelebihan Vs Kelemahan</vt:lpstr>
      <vt:lpstr>Persoalan</vt:lpstr>
      <vt:lpstr>Infrastruktur</vt:lpstr>
      <vt:lpstr>Kultur</vt:lpstr>
      <vt:lpstr>Pers Mahasiswa dan Kuliah Daring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2020-09-18T02:29:00Z</dcterms:created>
  <dcterms:modified xsi:type="dcterms:W3CDTF">2020-09-18T06:54:00Z</dcterms:modified>
</cp:coreProperties>
</file>