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3" r:id="rId2"/>
    <p:sldMasterId id="2147483866" r:id="rId3"/>
  </p:sldMasterIdLst>
  <p:notesMasterIdLst>
    <p:notesMasterId r:id="rId16"/>
  </p:notesMasterIdLst>
  <p:handoutMasterIdLst>
    <p:handoutMasterId r:id="rId17"/>
  </p:handoutMasterIdLst>
  <p:sldIdLst>
    <p:sldId id="270" r:id="rId4"/>
    <p:sldId id="271" r:id="rId5"/>
    <p:sldId id="278" r:id="rId6"/>
    <p:sldId id="279" r:id="rId7"/>
    <p:sldId id="280" r:id="rId8"/>
    <p:sldId id="289" r:id="rId9"/>
    <p:sldId id="290" r:id="rId10"/>
    <p:sldId id="285" r:id="rId11"/>
    <p:sldId id="284" r:id="rId12"/>
    <p:sldId id="283" r:id="rId13"/>
    <p:sldId id="286" r:id="rId14"/>
    <p:sldId id="288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59" autoAdjust="0"/>
    <p:restoredTop sz="86355" autoAdjust="0"/>
  </p:normalViewPr>
  <p:slideViewPr>
    <p:cSldViewPr>
      <p:cViewPr varScale="1">
        <p:scale>
          <a:sx n="64" d="100"/>
          <a:sy n="64" d="100"/>
        </p:scale>
        <p:origin x="79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45AB2-D48E-44FF-8B40-A8D94F053FBC}" type="doc">
      <dgm:prSet loTypeId="urn:microsoft.com/office/officeart/2005/8/layout/radial3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1D049CD1-B6B0-42BC-97F2-D55A587B58F7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id-ID" sz="3600" dirty="0" smtClean="0"/>
            <a:t>Marketing </a:t>
          </a:r>
          <a:r>
            <a:rPr lang="id-ID" sz="3600" dirty="0" smtClean="0"/>
            <a:t> Mix  PPDB</a:t>
          </a:r>
          <a:endParaRPr lang="id-ID" sz="3600" dirty="0"/>
        </a:p>
      </dgm:t>
    </dgm:pt>
    <dgm:pt modelId="{EA5B71FB-82C1-4555-9B1E-A96FAF63FB60}" type="parTrans" cxnId="{CA164BAA-827E-4F9B-B8FC-D4AEB91651D8}">
      <dgm:prSet/>
      <dgm:spPr/>
      <dgm:t>
        <a:bodyPr/>
        <a:lstStyle/>
        <a:p>
          <a:endParaRPr lang="id-ID" sz="2000"/>
        </a:p>
      </dgm:t>
    </dgm:pt>
    <dgm:pt modelId="{3C60D5AE-0B25-4485-AC10-C30AABD91376}" type="sibTrans" cxnId="{CA164BAA-827E-4F9B-B8FC-D4AEB91651D8}">
      <dgm:prSet/>
      <dgm:spPr/>
      <dgm:t>
        <a:bodyPr/>
        <a:lstStyle/>
        <a:p>
          <a:endParaRPr lang="id-ID" sz="2000"/>
        </a:p>
      </dgm:t>
    </dgm:pt>
    <dgm:pt modelId="{7F92C641-1942-4080-96CB-FB911802D938}">
      <dgm:prSet phldrT="[Text]" custT="1"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id-ID" sz="1800" dirty="0" smtClean="0">
              <a:solidFill>
                <a:schemeClr val="accent3"/>
              </a:solidFill>
            </a:rPr>
            <a:t>Product</a:t>
          </a:r>
          <a:endParaRPr lang="id-ID" sz="1800" dirty="0">
            <a:solidFill>
              <a:schemeClr val="accent3"/>
            </a:solidFill>
          </a:endParaRPr>
        </a:p>
      </dgm:t>
    </dgm:pt>
    <dgm:pt modelId="{EC930DB5-13A7-4523-8BD8-AD3D94FCCA46}" type="parTrans" cxnId="{6183B276-BEA4-474C-8096-EAA74322F524}">
      <dgm:prSet/>
      <dgm:spPr/>
      <dgm:t>
        <a:bodyPr/>
        <a:lstStyle/>
        <a:p>
          <a:endParaRPr lang="id-ID" sz="2000"/>
        </a:p>
      </dgm:t>
    </dgm:pt>
    <dgm:pt modelId="{D0093D15-591B-4E60-A26E-EF801545092F}" type="sibTrans" cxnId="{6183B276-BEA4-474C-8096-EAA74322F524}">
      <dgm:prSet/>
      <dgm:spPr/>
      <dgm:t>
        <a:bodyPr/>
        <a:lstStyle/>
        <a:p>
          <a:endParaRPr lang="id-ID" sz="2000"/>
        </a:p>
      </dgm:t>
    </dgm:pt>
    <dgm:pt modelId="{ED6C65AE-4D36-4BF7-9A23-CD800C9C5C24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id-ID" sz="1800" dirty="0" smtClean="0">
              <a:solidFill>
                <a:srgbClr val="002060"/>
              </a:solidFill>
            </a:rPr>
            <a:t>Price</a:t>
          </a:r>
          <a:endParaRPr lang="id-ID" sz="1800" dirty="0">
            <a:solidFill>
              <a:srgbClr val="002060"/>
            </a:solidFill>
          </a:endParaRPr>
        </a:p>
      </dgm:t>
    </dgm:pt>
    <dgm:pt modelId="{1256E1C7-7F16-469A-86CC-C5AC0F09327C}" type="parTrans" cxnId="{AD9AC5B5-6E66-4359-AA14-2C5141461DBE}">
      <dgm:prSet/>
      <dgm:spPr/>
      <dgm:t>
        <a:bodyPr/>
        <a:lstStyle/>
        <a:p>
          <a:endParaRPr lang="id-ID" sz="2000"/>
        </a:p>
      </dgm:t>
    </dgm:pt>
    <dgm:pt modelId="{A2BB15BC-96D4-4792-82B4-A462FF8EE4A6}" type="sibTrans" cxnId="{AD9AC5B5-6E66-4359-AA14-2C5141461DBE}">
      <dgm:prSet/>
      <dgm:spPr/>
      <dgm:t>
        <a:bodyPr/>
        <a:lstStyle/>
        <a:p>
          <a:endParaRPr lang="id-ID" sz="2000"/>
        </a:p>
      </dgm:t>
    </dgm:pt>
    <dgm:pt modelId="{2CC2A5FD-AF0E-46F2-9289-3956B11B954A}">
      <dgm:prSet phldrT="[Text]" custT="1"/>
      <dgm:spPr>
        <a:solidFill>
          <a:srgbClr val="FFCC99">
            <a:alpha val="50000"/>
          </a:srgbClr>
        </a:solidFill>
      </dgm:spPr>
      <dgm:t>
        <a:bodyPr/>
        <a:lstStyle/>
        <a:p>
          <a:r>
            <a:rPr lang="id-ID" sz="1800" dirty="0" smtClean="0">
              <a:solidFill>
                <a:srgbClr val="002060"/>
              </a:solidFill>
            </a:rPr>
            <a:t>Promotion</a:t>
          </a:r>
          <a:endParaRPr lang="id-ID" sz="1800" dirty="0">
            <a:solidFill>
              <a:srgbClr val="002060"/>
            </a:solidFill>
          </a:endParaRPr>
        </a:p>
      </dgm:t>
    </dgm:pt>
    <dgm:pt modelId="{CE4EE4B1-1951-4A7D-959C-B49EEF0CBB63}" type="parTrans" cxnId="{B0172D9F-BD90-43A5-8650-4CF6D3C682CF}">
      <dgm:prSet/>
      <dgm:spPr/>
      <dgm:t>
        <a:bodyPr/>
        <a:lstStyle/>
        <a:p>
          <a:endParaRPr lang="id-ID" sz="2000"/>
        </a:p>
      </dgm:t>
    </dgm:pt>
    <dgm:pt modelId="{745D0617-2332-419C-864B-39343309696F}" type="sibTrans" cxnId="{B0172D9F-BD90-43A5-8650-4CF6D3C682CF}">
      <dgm:prSet/>
      <dgm:spPr/>
      <dgm:t>
        <a:bodyPr/>
        <a:lstStyle/>
        <a:p>
          <a:endParaRPr lang="id-ID" sz="2000"/>
        </a:p>
      </dgm:t>
    </dgm:pt>
    <dgm:pt modelId="{CF3E3155-6C33-4CAC-8614-0F7CBFAF334C}">
      <dgm:prSet phldrT="[Text]" custT="1"/>
      <dgm:spPr>
        <a:solidFill>
          <a:schemeClr val="accent2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id-ID" sz="1800" dirty="0" smtClean="0">
              <a:solidFill>
                <a:srgbClr val="002060"/>
              </a:solidFill>
            </a:rPr>
            <a:t>Place</a:t>
          </a:r>
          <a:endParaRPr lang="id-ID" sz="1800" dirty="0">
            <a:solidFill>
              <a:srgbClr val="002060"/>
            </a:solidFill>
          </a:endParaRPr>
        </a:p>
      </dgm:t>
    </dgm:pt>
    <dgm:pt modelId="{869C97F1-591D-481C-A08E-3D00D5E70B49}" type="parTrans" cxnId="{B0CA5441-D250-4EAB-8B57-19DCF070FE3D}">
      <dgm:prSet/>
      <dgm:spPr/>
      <dgm:t>
        <a:bodyPr/>
        <a:lstStyle/>
        <a:p>
          <a:endParaRPr lang="id-ID" sz="2000"/>
        </a:p>
      </dgm:t>
    </dgm:pt>
    <dgm:pt modelId="{40E24A54-72AD-42A8-959E-97EA16C5AC1F}" type="sibTrans" cxnId="{B0CA5441-D250-4EAB-8B57-19DCF070FE3D}">
      <dgm:prSet/>
      <dgm:spPr/>
      <dgm:t>
        <a:bodyPr/>
        <a:lstStyle/>
        <a:p>
          <a:endParaRPr lang="id-ID" sz="2000"/>
        </a:p>
      </dgm:t>
    </dgm:pt>
    <dgm:pt modelId="{705964B5-8A5B-469F-B75F-45C34F3F2DE8}">
      <dgm:prSet phldrT="[Text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id-ID" sz="1800" dirty="0" smtClean="0"/>
            <a:t>People</a:t>
          </a:r>
          <a:endParaRPr lang="id-ID" sz="1800" dirty="0"/>
        </a:p>
      </dgm:t>
    </dgm:pt>
    <dgm:pt modelId="{C8C355A6-577B-495C-B6DF-FC30E14FF283}" type="parTrans" cxnId="{ABABA72D-16E4-44D4-BBBC-8BAFF7EDE5E9}">
      <dgm:prSet/>
      <dgm:spPr/>
      <dgm:t>
        <a:bodyPr/>
        <a:lstStyle/>
        <a:p>
          <a:endParaRPr lang="id-ID" sz="2000"/>
        </a:p>
      </dgm:t>
    </dgm:pt>
    <dgm:pt modelId="{376D43DB-3AC7-43D9-A1DE-285D95281372}" type="sibTrans" cxnId="{ABABA72D-16E4-44D4-BBBC-8BAFF7EDE5E9}">
      <dgm:prSet/>
      <dgm:spPr/>
      <dgm:t>
        <a:bodyPr/>
        <a:lstStyle/>
        <a:p>
          <a:endParaRPr lang="id-ID" sz="2000"/>
        </a:p>
      </dgm:t>
    </dgm:pt>
    <dgm:pt modelId="{DF6B1888-E834-4F86-BFD1-055C06A13B9C}">
      <dgm:prSet phldrT="[Text]"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id-ID" sz="1800" dirty="0" smtClean="0">
              <a:solidFill>
                <a:srgbClr val="002060"/>
              </a:solidFill>
            </a:rPr>
            <a:t>Process</a:t>
          </a:r>
          <a:endParaRPr lang="id-ID" sz="1800" dirty="0">
            <a:solidFill>
              <a:srgbClr val="002060"/>
            </a:solidFill>
          </a:endParaRPr>
        </a:p>
      </dgm:t>
    </dgm:pt>
    <dgm:pt modelId="{F30ABEF3-5F87-4539-9469-A49771F5BA0A}" type="parTrans" cxnId="{9517FF88-029F-4E8C-9903-53D2223AC10C}">
      <dgm:prSet/>
      <dgm:spPr/>
      <dgm:t>
        <a:bodyPr/>
        <a:lstStyle/>
        <a:p>
          <a:endParaRPr lang="id-ID" sz="2000"/>
        </a:p>
      </dgm:t>
    </dgm:pt>
    <dgm:pt modelId="{60C67AC4-4661-488A-855E-B426DA0E4F4F}" type="sibTrans" cxnId="{9517FF88-029F-4E8C-9903-53D2223AC10C}">
      <dgm:prSet/>
      <dgm:spPr/>
      <dgm:t>
        <a:bodyPr/>
        <a:lstStyle/>
        <a:p>
          <a:endParaRPr lang="id-ID" sz="2000"/>
        </a:p>
      </dgm:t>
    </dgm:pt>
    <dgm:pt modelId="{4CEE49A9-BD96-4626-88BE-4500FF709A65}">
      <dgm:prSet phldrT="[Text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id-ID" sz="1800" dirty="0" smtClean="0"/>
            <a:t>Phisical Evidence</a:t>
          </a:r>
          <a:endParaRPr lang="id-ID" sz="1800" dirty="0"/>
        </a:p>
      </dgm:t>
    </dgm:pt>
    <dgm:pt modelId="{33E8F275-A26B-4198-9DD0-4A2C2F476E6B}" type="parTrans" cxnId="{2668E8A9-BA81-4E68-859E-782693456D1A}">
      <dgm:prSet/>
      <dgm:spPr/>
      <dgm:t>
        <a:bodyPr/>
        <a:lstStyle/>
        <a:p>
          <a:endParaRPr lang="id-ID"/>
        </a:p>
      </dgm:t>
    </dgm:pt>
    <dgm:pt modelId="{26A89D5E-EFA9-497C-8483-5322CEAA2927}" type="sibTrans" cxnId="{2668E8A9-BA81-4E68-859E-782693456D1A}">
      <dgm:prSet/>
      <dgm:spPr/>
      <dgm:t>
        <a:bodyPr/>
        <a:lstStyle/>
        <a:p>
          <a:endParaRPr lang="id-ID"/>
        </a:p>
      </dgm:t>
    </dgm:pt>
    <dgm:pt modelId="{BC98B4E2-5378-4375-AF89-97F219226150}" type="pres">
      <dgm:prSet presAssocID="{6AE45AB2-D48E-44FF-8B40-A8D94F053FB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0AA8981-134A-413C-B351-DF01064DD8C9}" type="pres">
      <dgm:prSet presAssocID="{6AE45AB2-D48E-44FF-8B40-A8D94F053FBC}" presName="radial" presStyleCnt="0">
        <dgm:presLayoutVars>
          <dgm:animLvl val="ctr"/>
        </dgm:presLayoutVars>
      </dgm:prSet>
      <dgm:spPr/>
    </dgm:pt>
    <dgm:pt modelId="{5CB0CD3A-1366-40FA-B8AA-D11162CD4DEB}" type="pres">
      <dgm:prSet presAssocID="{1D049CD1-B6B0-42BC-97F2-D55A587B58F7}" presName="centerShape" presStyleLbl="vennNode1" presStyleIdx="0" presStyleCnt="8"/>
      <dgm:spPr/>
      <dgm:t>
        <a:bodyPr/>
        <a:lstStyle/>
        <a:p>
          <a:endParaRPr lang="id-ID"/>
        </a:p>
      </dgm:t>
    </dgm:pt>
    <dgm:pt modelId="{6FF275F9-E073-4A1A-9963-A0CF1EB9CBCC}" type="pres">
      <dgm:prSet presAssocID="{7F92C641-1942-4080-96CB-FB911802D938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D2998B9-3283-4006-BE94-D91EBC05235A}" type="pres">
      <dgm:prSet presAssocID="{ED6C65AE-4D36-4BF7-9A23-CD800C9C5C24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278053E-6575-400E-89FF-9F4346C9ACB8}" type="pres">
      <dgm:prSet presAssocID="{2CC2A5FD-AF0E-46F2-9289-3956B11B954A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6226CF6-9EC6-48CB-932C-F3938E365336}" type="pres">
      <dgm:prSet presAssocID="{CF3E3155-6C33-4CAC-8614-0F7CBFAF334C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BC59C0E-9F95-4EE1-8696-94479DDF731D}" type="pres">
      <dgm:prSet presAssocID="{705964B5-8A5B-469F-B75F-45C34F3F2DE8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6D5EBC9-2CA5-46C1-9E07-0A7497F4E2CB}" type="pres">
      <dgm:prSet presAssocID="{DF6B1888-E834-4F86-BFD1-055C06A13B9C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D71BC4-1C67-44FC-BE08-B8708B8813BB}" type="pres">
      <dgm:prSet presAssocID="{4CEE49A9-BD96-4626-88BE-4500FF709A65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183B276-BEA4-474C-8096-EAA74322F524}" srcId="{1D049CD1-B6B0-42BC-97F2-D55A587B58F7}" destId="{7F92C641-1942-4080-96CB-FB911802D938}" srcOrd="0" destOrd="0" parTransId="{EC930DB5-13A7-4523-8BD8-AD3D94FCCA46}" sibTransId="{D0093D15-591B-4E60-A26E-EF801545092F}"/>
    <dgm:cxn modelId="{2668E8A9-BA81-4E68-859E-782693456D1A}" srcId="{1D049CD1-B6B0-42BC-97F2-D55A587B58F7}" destId="{4CEE49A9-BD96-4626-88BE-4500FF709A65}" srcOrd="6" destOrd="0" parTransId="{33E8F275-A26B-4198-9DD0-4A2C2F476E6B}" sibTransId="{26A89D5E-EFA9-497C-8483-5322CEAA2927}"/>
    <dgm:cxn modelId="{0100FB83-43CC-4447-8DEC-D8F07FFA8A29}" type="presOf" srcId="{6AE45AB2-D48E-44FF-8B40-A8D94F053FBC}" destId="{BC98B4E2-5378-4375-AF89-97F219226150}" srcOrd="0" destOrd="0" presId="urn:microsoft.com/office/officeart/2005/8/layout/radial3"/>
    <dgm:cxn modelId="{A4EE777E-2A90-498C-A6CE-4CEE5A6587F6}" type="presOf" srcId="{705964B5-8A5B-469F-B75F-45C34F3F2DE8}" destId="{1BC59C0E-9F95-4EE1-8696-94479DDF731D}" srcOrd="0" destOrd="0" presId="urn:microsoft.com/office/officeart/2005/8/layout/radial3"/>
    <dgm:cxn modelId="{E5AFD7DF-1D82-4F10-8838-BB8651197D36}" type="presOf" srcId="{2CC2A5FD-AF0E-46F2-9289-3956B11B954A}" destId="{1278053E-6575-400E-89FF-9F4346C9ACB8}" srcOrd="0" destOrd="0" presId="urn:microsoft.com/office/officeart/2005/8/layout/radial3"/>
    <dgm:cxn modelId="{F0837E8D-87C2-49CA-8746-9C6DE1F5ABE5}" type="presOf" srcId="{4CEE49A9-BD96-4626-88BE-4500FF709A65}" destId="{F2D71BC4-1C67-44FC-BE08-B8708B8813BB}" srcOrd="0" destOrd="0" presId="urn:microsoft.com/office/officeart/2005/8/layout/radial3"/>
    <dgm:cxn modelId="{EDD614C9-4C18-4359-925E-B1CAF28CB8A2}" type="presOf" srcId="{7F92C641-1942-4080-96CB-FB911802D938}" destId="{6FF275F9-E073-4A1A-9963-A0CF1EB9CBCC}" srcOrd="0" destOrd="0" presId="urn:microsoft.com/office/officeart/2005/8/layout/radial3"/>
    <dgm:cxn modelId="{CA164BAA-827E-4F9B-B8FC-D4AEB91651D8}" srcId="{6AE45AB2-D48E-44FF-8B40-A8D94F053FBC}" destId="{1D049CD1-B6B0-42BC-97F2-D55A587B58F7}" srcOrd="0" destOrd="0" parTransId="{EA5B71FB-82C1-4555-9B1E-A96FAF63FB60}" sibTransId="{3C60D5AE-0B25-4485-AC10-C30AABD91376}"/>
    <dgm:cxn modelId="{B0172D9F-BD90-43A5-8650-4CF6D3C682CF}" srcId="{1D049CD1-B6B0-42BC-97F2-D55A587B58F7}" destId="{2CC2A5FD-AF0E-46F2-9289-3956B11B954A}" srcOrd="2" destOrd="0" parTransId="{CE4EE4B1-1951-4A7D-959C-B49EEF0CBB63}" sibTransId="{745D0617-2332-419C-864B-39343309696F}"/>
    <dgm:cxn modelId="{F960DAD1-7864-4713-AC09-B55DEE50655E}" type="presOf" srcId="{DF6B1888-E834-4F86-BFD1-055C06A13B9C}" destId="{06D5EBC9-2CA5-46C1-9E07-0A7497F4E2CB}" srcOrd="0" destOrd="0" presId="urn:microsoft.com/office/officeart/2005/8/layout/radial3"/>
    <dgm:cxn modelId="{FFD9584F-9444-48E5-93C8-93B2CB592F33}" type="presOf" srcId="{1D049CD1-B6B0-42BC-97F2-D55A587B58F7}" destId="{5CB0CD3A-1366-40FA-B8AA-D11162CD4DEB}" srcOrd="0" destOrd="0" presId="urn:microsoft.com/office/officeart/2005/8/layout/radial3"/>
    <dgm:cxn modelId="{AD9AC5B5-6E66-4359-AA14-2C5141461DBE}" srcId="{1D049CD1-B6B0-42BC-97F2-D55A587B58F7}" destId="{ED6C65AE-4D36-4BF7-9A23-CD800C9C5C24}" srcOrd="1" destOrd="0" parTransId="{1256E1C7-7F16-469A-86CC-C5AC0F09327C}" sibTransId="{A2BB15BC-96D4-4792-82B4-A462FF8EE4A6}"/>
    <dgm:cxn modelId="{ABABA72D-16E4-44D4-BBBC-8BAFF7EDE5E9}" srcId="{1D049CD1-B6B0-42BC-97F2-D55A587B58F7}" destId="{705964B5-8A5B-469F-B75F-45C34F3F2DE8}" srcOrd="4" destOrd="0" parTransId="{C8C355A6-577B-495C-B6DF-FC30E14FF283}" sibTransId="{376D43DB-3AC7-43D9-A1DE-285D95281372}"/>
    <dgm:cxn modelId="{B0CA5441-D250-4EAB-8B57-19DCF070FE3D}" srcId="{1D049CD1-B6B0-42BC-97F2-D55A587B58F7}" destId="{CF3E3155-6C33-4CAC-8614-0F7CBFAF334C}" srcOrd="3" destOrd="0" parTransId="{869C97F1-591D-481C-A08E-3D00D5E70B49}" sibTransId="{40E24A54-72AD-42A8-959E-97EA16C5AC1F}"/>
    <dgm:cxn modelId="{2552A975-3E0A-4055-AA4F-84802D07E873}" type="presOf" srcId="{CF3E3155-6C33-4CAC-8614-0F7CBFAF334C}" destId="{36226CF6-9EC6-48CB-932C-F3938E365336}" srcOrd="0" destOrd="0" presId="urn:microsoft.com/office/officeart/2005/8/layout/radial3"/>
    <dgm:cxn modelId="{9517FF88-029F-4E8C-9903-53D2223AC10C}" srcId="{1D049CD1-B6B0-42BC-97F2-D55A587B58F7}" destId="{DF6B1888-E834-4F86-BFD1-055C06A13B9C}" srcOrd="5" destOrd="0" parTransId="{F30ABEF3-5F87-4539-9469-A49771F5BA0A}" sibTransId="{60C67AC4-4661-488A-855E-B426DA0E4F4F}"/>
    <dgm:cxn modelId="{65F5EC97-1FEC-403C-B82F-C38CE5BF66BB}" type="presOf" srcId="{ED6C65AE-4D36-4BF7-9A23-CD800C9C5C24}" destId="{5D2998B9-3283-4006-BE94-D91EBC05235A}" srcOrd="0" destOrd="0" presId="urn:microsoft.com/office/officeart/2005/8/layout/radial3"/>
    <dgm:cxn modelId="{D4D68988-5CA6-46BF-8700-09D49C551E33}" type="presParOf" srcId="{BC98B4E2-5378-4375-AF89-97F219226150}" destId="{D0AA8981-134A-413C-B351-DF01064DD8C9}" srcOrd="0" destOrd="0" presId="urn:microsoft.com/office/officeart/2005/8/layout/radial3"/>
    <dgm:cxn modelId="{FB928245-CBEF-41A3-ACA0-09BD6FBF90B4}" type="presParOf" srcId="{D0AA8981-134A-413C-B351-DF01064DD8C9}" destId="{5CB0CD3A-1366-40FA-B8AA-D11162CD4DEB}" srcOrd="0" destOrd="0" presId="urn:microsoft.com/office/officeart/2005/8/layout/radial3"/>
    <dgm:cxn modelId="{2A2A968C-0EFA-45AF-820C-17278F86FC98}" type="presParOf" srcId="{D0AA8981-134A-413C-B351-DF01064DD8C9}" destId="{6FF275F9-E073-4A1A-9963-A0CF1EB9CBCC}" srcOrd="1" destOrd="0" presId="urn:microsoft.com/office/officeart/2005/8/layout/radial3"/>
    <dgm:cxn modelId="{8ABA195D-7E89-44C2-A96E-2B1794172DE9}" type="presParOf" srcId="{D0AA8981-134A-413C-B351-DF01064DD8C9}" destId="{5D2998B9-3283-4006-BE94-D91EBC05235A}" srcOrd="2" destOrd="0" presId="urn:microsoft.com/office/officeart/2005/8/layout/radial3"/>
    <dgm:cxn modelId="{66A1F546-E193-470D-8307-9595B7C7239E}" type="presParOf" srcId="{D0AA8981-134A-413C-B351-DF01064DD8C9}" destId="{1278053E-6575-400E-89FF-9F4346C9ACB8}" srcOrd="3" destOrd="0" presId="urn:microsoft.com/office/officeart/2005/8/layout/radial3"/>
    <dgm:cxn modelId="{90D5984F-E3DB-4459-A7DA-D7B8A350C0C6}" type="presParOf" srcId="{D0AA8981-134A-413C-B351-DF01064DD8C9}" destId="{36226CF6-9EC6-48CB-932C-F3938E365336}" srcOrd="4" destOrd="0" presId="urn:microsoft.com/office/officeart/2005/8/layout/radial3"/>
    <dgm:cxn modelId="{53F69738-FB61-4727-9945-EE818098447B}" type="presParOf" srcId="{D0AA8981-134A-413C-B351-DF01064DD8C9}" destId="{1BC59C0E-9F95-4EE1-8696-94479DDF731D}" srcOrd="5" destOrd="0" presId="urn:microsoft.com/office/officeart/2005/8/layout/radial3"/>
    <dgm:cxn modelId="{8787D3C1-C3F4-4A65-A202-5E4133142C51}" type="presParOf" srcId="{D0AA8981-134A-413C-B351-DF01064DD8C9}" destId="{06D5EBC9-2CA5-46C1-9E07-0A7497F4E2CB}" srcOrd="6" destOrd="0" presId="urn:microsoft.com/office/officeart/2005/8/layout/radial3"/>
    <dgm:cxn modelId="{808DB95B-599F-4119-B239-A35369E4198A}" type="presParOf" srcId="{D0AA8981-134A-413C-B351-DF01064DD8C9}" destId="{F2D71BC4-1C67-44FC-BE08-B8708B8813BB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739DAD-B150-44E8-B27B-09C7600B4B88}" type="doc">
      <dgm:prSet loTypeId="urn:microsoft.com/office/officeart/2009/layout/CircleArrowProcess" loCatId="process" qsTypeId="urn:microsoft.com/office/officeart/2005/8/quickstyle/3d9" qsCatId="3D" csTypeId="urn:microsoft.com/office/officeart/2005/8/colors/accent1_1" csCatId="accent1" phldr="1"/>
      <dgm:spPr/>
      <dgm:t>
        <a:bodyPr/>
        <a:lstStyle/>
        <a:p>
          <a:endParaRPr lang="id-ID"/>
        </a:p>
      </dgm:t>
    </dgm:pt>
    <dgm:pt modelId="{CDB3D337-6B47-4B22-9B97-335A1EF12036}">
      <dgm:prSet phldrT="[Text]" custT="1"/>
      <dgm:spPr/>
      <dgm:t>
        <a:bodyPr/>
        <a:lstStyle/>
        <a:p>
          <a:r>
            <a:rPr lang="id-ID" sz="2400" dirty="0" smtClean="0"/>
            <a:t>Core Product : akademik</a:t>
          </a:r>
          <a:endParaRPr lang="id-ID" sz="2400" dirty="0"/>
        </a:p>
      </dgm:t>
    </dgm:pt>
    <dgm:pt modelId="{85C2F27F-2F5D-47DB-9319-CC2378DC7034}" type="parTrans" cxnId="{D817A0D6-3FDC-4B1F-8CD6-D08B351D6144}">
      <dgm:prSet/>
      <dgm:spPr/>
      <dgm:t>
        <a:bodyPr/>
        <a:lstStyle/>
        <a:p>
          <a:endParaRPr lang="id-ID"/>
        </a:p>
      </dgm:t>
    </dgm:pt>
    <dgm:pt modelId="{51EB439F-BBD9-4C25-83AD-BAB9ECBF115B}" type="sibTrans" cxnId="{D817A0D6-3FDC-4B1F-8CD6-D08B351D6144}">
      <dgm:prSet/>
      <dgm:spPr/>
      <dgm:t>
        <a:bodyPr/>
        <a:lstStyle/>
        <a:p>
          <a:endParaRPr lang="id-ID"/>
        </a:p>
      </dgm:t>
    </dgm:pt>
    <dgm:pt modelId="{F1BF7124-550E-4808-A0C0-CBCA8FBCBDEC}">
      <dgm:prSet phldrT="[Text]" custT="1"/>
      <dgm:spPr/>
      <dgm:t>
        <a:bodyPr/>
        <a:lstStyle/>
        <a:p>
          <a:r>
            <a:rPr lang="id-ID" sz="4000" dirty="0" smtClean="0"/>
            <a:t>Product</a:t>
          </a:r>
          <a:endParaRPr lang="id-ID" sz="4000" dirty="0"/>
        </a:p>
      </dgm:t>
    </dgm:pt>
    <dgm:pt modelId="{D5EAA734-3FC4-46E9-B059-9C2E86F7FC64}" type="parTrans" cxnId="{A9AF3A7B-8373-42C8-BCCF-567B3D377464}">
      <dgm:prSet/>
      <dgm:spPr/>
      <dgm:t>
        <a:bodyPr/>
        <a:lstStyle/>
        <a:p>
          <a:endParaRPr lang="id-ID"/>
        </a:p>
      </dgm:t>
    </dgm:pt>
    <dgm:pt modelId="{CB4E03D5-E6FB-471D-B2AA-AEFCD2796A72}" type="sibTrans" cxnId="{A9AF3A7B-8373-42C8-BCCF-567B3D377464}">
      <dgm:prSet/>
      <dgm:spPr/>
      <dgm:t>
        <a:bodyPr/>
        <a:lstStyle/>
        <a:p>
          <a:endParaRPr lang="id-ID"/>
        </a:p>
      </dgm:t>
    </dgm:pt>
    <dgm:pt modelId="{ED602949-7D58-47C9-8BAD-1B2E73D06726}">
      <dgm:prSet phldrT="[Text]"/>
      <dgm:spPr/>
      <dgm:t>
        <a:bodyPr/>
        <a:lstStyle/>
        <a:p>
          <a:r>
            <a:rPr lang="id-ID" dirty="0" smtClean="0"/>
            <a:t>Supproting Product :  fasilitas olahraga, kesenian, keagamaan, dan ekstra kurikulum</a:t>
          </a:r>
          <a:endParaRPr lang="id-ID" dirty="0"/>
        </a:p>
      </dgm:t>
    </dgm:pt>
    <dgm:pt modelId="{C646171D-9244-4D16-AEED-58602F106E4A}" type="parTrans" cxnId="{215E7604-CB82-4C34-AD5A-D98C0EBF023F}">
      <dgm:prSet/>
      <dgm:spPr/>
      <dgm:t>
        <a:bodyPr/>
        <a:lstStyle/>
        <a:p>
          <a:endParaRPr lang="id-ID"/>
        </a:p>
      </dgm:t>
    </dgm:pt>
    <dgm:pt modelId="{B2EEB898-AC24-4ECC-97BA-5DD4382C9D1C}" type="sibTrans" cxnId="{215E7604-CB82-4C34-AD5A-D98C0EBF023F}">
      <dgm:prSet/>
      <dgm:spPr/>
      <dgm:t>
        <a:bodyPr/>
        <a:lstStyle/>
        <a:p>
          <a:endParaRPr lang="id-ID"/>
        </a:p>
      </dgm:t>
    </dgm:pt>
    <dgm:pt modelId="{650BFAB3-5376-4880-B122-9432BE662C7F}" type="pres">
      <dgm:prSet presAssocID="{33739DAD-B150-44E8-B27B-09C7600B4B88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0CAE6C76-4E47-47E1-8803-2A208E3112F6}" type="pres">
      <dgm:prSet presAssocID="{CDB3D337-6B47-4B22-9B97-335A1EF12036}" presName="Accent1" presStyleCnt="0"/>
      <dgm:spPr/>
    </dgm:pt>
    <dgm:pt modelId="{5F9412AF-F5FC-476E-9F63-FB8874179F42}" type="pres">
      <dgm:prSet presAssocID="{CDB3D337-6B47-4B22-9B97-335A1EF12036}" presName="Accent" presStyleLbl="node1" presStyleIdx="0" presStyleCnt="3"/>
      <dgm:spPr>
        <a:solidFill>
          <a:srgbClr val="FF0000"/>
        </a:solidFill>
      </dgm:spPr>
    </dgm:pt>
    <dgm:pt modelId="{F4579700-50A7-4E5C-BAEB-6D582123A9F3}" type="pres">
      <dgm:prSet presAssocID="{CDB3D337-6B47-4B22-9B97-335A1EF12036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2B952E0-ED33-4E4C-940F-4EF6E19E9697}" type="pres">
      <dgm:prSet presAssocID="{F1BF7124-550E-4808-A0C0-CBCA8FBCBDEC}" presName="Accent2" presStyleCnt="0"/>
      <dgm:spPr/>
    </dgm:pt>
    <dgm:pt modelId="{5C324204-8C79-4CB6-B7D7-6423D17DD030}" type="pres">
      <dgm:prSet presAssocID="{F1BF7124-550E-4808-A0C0-CBCA8FBCBDEC}" presName="Accent" presStyleLbl="node1" presStyleIdx="1" presStyleCnt="3"/>
      <dgm:spPr/>
    </dgm:pt>
    <dgm:pt modelId="{8FD007D7-FB36-4821-A8BE-B0CD9675EADB}" type="pres">
      <dgm:prSet presAssocID="{F1BF7124-550E-4808-A0C0-CBCA8FBCBDEC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F4B807E6-AC52-4939-97BA-3B496638C45B}" type="pres">
      <dgm:prSet presAssocID="{ED602949-7D58-47C9-8BAD-1B2E73D06726}" presName="Accent3" presStyleCnt="0"/>
      <dgm:spPr/>
    </dgm:pt>
    <dgm:pt modelId="{5AFADC12-2807-4977-91FC-0FE5774C6D12}" type="pres">
      <dgm:prSet presAssocID="{ED602949-7D58-47C9-8BAD-1B2E73D06726}" presName="Accent" presStyleLbl="node1" presStyleIdx="2" presStyleCnt="3"/>
      <dgm:spPr>
        <a:solidFill>
          <a:srgbClr val="FFFF00"/>
        </a:solidFill>
      </dgm:spPr>
    </dgm:pt>
    <dgm:pt modelId="{70DCA435-2543-459E-9F86-102E4124108F}" type="pres">
      <dgm:prSet presAssocID="{ED602949-7D58-47C9-8BAD-1B2E73D06726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A9AF3A7B-8373-42C8-BCCF-567B3D377464}" srcId="{33739DAD-B150-44E8-B27B-09C7600B4B88}" destId="{F1BF7124-550E-4808-A0C0-CBCA8FBCBDEC}" srcOrd="1" destOrd="0" parTransId="{D5EAA734-3FC4-46E9-B059-9C2E86F7FC64}" sibTransId="{CB4E03D5-E6FB-471D-B2AA-AEFCD2796A72}"/>
    <dgm:cxn modelId="{215E7604-CB82-4C34-AD5A-D98C0EBF023F}" srcId="{33739DAD-B150-44E8-B27B-09C7600B4B88}" destId="{ED602949-7D58-47C9-8BAD-1B2E73D06726}" srcOrd="2" destOrd="0" parTransId="{C646171D-9244-4D16-AEED-58602F106E4A}" sibTransId="{B2EEB898-AC24-4ECC-97BA-5DD4382C9D1C}"/>
    <dgm:cxn modelId="{8864894E-7BAE-40AE-8222-B77C5CD29D73}" type="presOf" srcId="{F1BF7124-550E-4808-A0C0-CBCA8FBCBDEC}" destId="{8FD007D7-FB36-4821-A8BE-B0CD9675EADB}" srcOrd="0" destOrd="0" presId="urn:microsoft.com/office/officeart/2009/layout/CircleArrowProcess"/>
    <dgm:cxn modelId="{2144EAB3-E3BE-416E-B521-64A95FE3644E}" type="presOf" srcId="{ED602949-7D58-47C9-8BAD-1B2E73D06726}" destId="{70DCA435-2543-459E-9F86-102E4124108F}" srcOrd="0" destOrd="0" presId="urn:microsoft.com/office/officeart/2009/layout/CircleArrowProcess"/>
    <dgm:cxn modelId="{D817A0D6-3FDC-4B1F-8CD6-D08B351D6144}" srcId="{33739DAD-B150-44E8-B27B-09C7600B4B88}" destId="{CDB3D337-6B47-4B22-9B97-335A1EF12036}" srcOrd="0" destOrd="0" parTransId="{85C2F27F-2F5D-47DB-9319-CC2378DC7034}" sibTransId="{51EB439F-BBD9-4C25-83AD-BAB9ECBF115B}"/>
    <dgm:cxn modelId="{434010D2-074D-4EB6-94BC-B025FAA4269A}" type="presOf" srcId="{CDB3D337-6B47-4B22-9B97-335A1EF12036}" destId="{F4579700-50A7-4E5C-BAEB-6D582123A9F3}" srcOrd="0" destOrd="0" presId="urn:microsoft.com/office/officeart/2009/layout/CircleArrowProcess"/>
    <dgm:cxn modelId="{5ABD55D6-2833-4F53-89BE-A227EECF8DEF}" type="presOf" srcId="{33739DAD-B150-44E8-B27B-09C7600B4B88}" destId="{650BFAB3-5376-4880-B122-9432BE662C7F}" srcOrd="0" destOrd="0" presId="urn:microsoft.com/office/officeart/2009/layout/CircleArrowProcess"/>
    <dgm:cxn modelId="{BCBD7FD5-C568-49FE-88D5-67218CD91B5D}" type="presParOf" srcId="{650BFAB3-5376-4880-B122-9432BE662C7F}" destId="{0CAE6C76-4E47-47E1-8803-2A208E3112F6}" srcOrd="0" destOrd="0" presId="urn:microsoft.com/office/officeart/2009/layout/CircleArrowProcess"/>
    <dgm:cxn modelId="{84D40259-B094-4D3C-95B0-903C3EB558EB}" type="presParOf" srcId="{0CAE6C76-4E47-47E1-8803-2A208E3112F6}" destId="{5F9412AF-F5FC-476E-9F63-FB8874179F42}" srcOrd="0" destOrd="0" presId="urn:microsoft.com/office/officeart/2009/layout/CircleArrowProcess"/>
    <dgm:cxn modelId="{7FCB548E-C3F4-4698-94A8-504500A513BD}" type="presParOf" srcId="{650BFAB3-5376-4880-B122-9432BE662C7F}" destId="{F4579700-50A7-4E5C-BAEB-6D582123A9F3}" srcOrd="1" destOrd="0" presId="urn:microsoft.com/office/officeart/2009/layout/CircleArrowProcess"/>
    <dgm:cxn modelId="{5E0DACEC-61DA-478D-B374-0C029FF74C8B}" type="presParOf" srcId="{650BFAB3-5376-4880-B122-9432BE662C7F}" destId="{A2B952E0-ED33-4E4C-940F-4EF6E19E9697}" srcOrd="2" destOrd="0" presId="urn:microsoft.com/office/officeart/2009/layout/CircleArrowProcess"/>
    <dgm:cxn modelId="{9842BDBF-C090-48B1-AE7E-EA06E12BCC1E}" type="presParOf" srcId="{A2B952E0-ED33-4E4C-940F-4EF6E19E9697}" destId="{5C324204-8C79-4CB6-B7D7-6423D17DD030}" srcOrd="0" destOrd="0" presId="urn:microsoft.com/office/officeart/2009/layout/CircleArrowProcess"/>
    <dgm:cxn modelId="{2D319FB6-8E10-4FAB-B77E-F4B7CD4A824F}" type="presParOf" srcId="{650BFAB3-5376-4880-B122-9432BE662C7F}" destId="{8FD007D7-FB36-4821-A8BE-B0CD9675EADB}" srcOrd="3" destOrd="0" presId="urn:microsoft.com/office/officeart/2009/layout/CircleArrowProcess"/>
    <dgm:cxn modelId="{085F2BAC-CA29-42E1-BDC4-26605F3810EA}" type="presParOf" srcId="{650BFAB3-5376-4880-B122-9432BE662C7F}" destId="{F4B807E6-AC52-4939-97BA-3B496638C45B}" srcOrd="4" destOrd="0" presId="urn:microsoft.com/office/officeart/2009/layout/CircleArrowProcess"/>
    <dgm:cxn modelId="{860498BD-AE8B-4A21-A7C5-6909A19E7ADD}" type="presParOf" srcId="{F4B807E6-AC52-4939-97BA-3B496638C45B}" destId="{5AFADC12-2807-4977-91FC-0FE5774C6D12}" srcOrd="0" destOrd="0" presId="urn:microsoft.com/office/officeart/2009/layout/CircleArrowProcess"/>
    <dgm:cxn modelId="{DEDBE957-AB6E-4C54-9241-450395E45F0C}" type="presParOf" srcId="{650BFAB3-5376-4880-B122-9432BE662C7F}" destId="{70DCA435-2543-459E-9F86-102E4124108F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2C8D47-DD42-48D0-8C0B-B5A6E0E944D3}" type="doc">
      <dgm:prSet loTypeId="urn:microsoft.com/office/officeart/2008/layout/RadialCluster" loCatId="cycle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id-ID"/>
        </a:p>
      </dgm:t>
    </dgm:pt>
    <dgm:pt modelId="{986E4293-AEAE-41E6-A605-9025721696B8}">
      <dgm:prSet phldrT="[Text]"/>
      <dgm:spPr/>
      <dgm:t>
        <a:bodyPr/>
        <a:lstStyle/>
        <a:p>
          <a:r>
            <a:rPr lang="id-ID" dirty="0" smtClean="0">
              <a:latin typeface="Baskerville Old Face" panose="02020602080505020303" pitchFamily="18" charset="0"/>
            </a:rPr>
            <a:t>Pricing/ Biaya / SPP</a:t>
          </a:r>
          <a:endParaRPr lang="id-ID" dirty="0">
            <a:latin typeface="Baskerville Old Face" panose="02020602080505020303" pitchFamily="18" charset="0"/>
          </a:endParaRPr>
        </a:p>
      </dgm:t>
    </dgm:pt>
    <dgm:pt modelId="{5BC1A6F6-768D-4F9B-84CB-9078FA4754BF}" type="parTrans" cxnId="{23CE5F66-F004-4D12-942D-CB2882939A74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2FD1B8DE-0172-4493-A778-93C94A414D3C}" type="sibTrans" cxnId="{23CE5F66-F004-4D12-942D-CB2882939A74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CC86274A-754E-40C9-8B24-8931A7C67ED2}">
      <dgm:prSet phldrT="[Text]"/>
      <dgm:spPr/>
      <dgm:t>
        <a:bodyPr/>
        <a:lstStyle/>
        <a:p>
          <a:r>
            <a:rPr lang="id-ID" dirty="0" smtClean="0">
              <a:latin typeface="Baskerville Old Face" panose="02020602080505020303" pitchFamily="18" charset="0"/>
            </a:rPr>
            <a:t>Kualitas Sekolah</a:t>
          </a:r>
          <a:endParaRPr lang="id-ID" dirty="0">
            <a:latin typeface="Baskerville Old Face" panose="02020602080505020303" pitchFamily="18" charset="0"/>
          </a:endParaRPr>
        </a:p>
      </dgm:t>
    </dgm:pt>
    <dgm:pt modelId="{5B1576FE-B97E-400E-82A4-52331309365D}" type="parTrans" cxnId="{6BBF28F4-AFCD-465D-93CF-292FC908A78D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4B7E1507-80A9-4469-8C96-02883908071C}" type="sibTrans" cxnId="{6BBF28F4-AFCD-465D-93CF-292FC908A78D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8CE9BB9C-3CA6-4814-BF3D-2B586854D81D}">
      <dgm:prSet phldrT="[Text]"/>
      <dgm:spPr/>
      <dgm:t>
        <a:bodyPr/>
        <a:lstStyle/>
        <a:p>
          <a:r>
            <a:rPr lang="id-ID" dirty="0" smtClean="0">
              <a:solidFill>
                <a:srgbClr val="FF0000"/>
              </a:solidFill>
              <a:latin typeface="Baskerville Old Face" panose="02020602080505020303" pitchFamily="18" charset="0"/>
            </a:rPr>
            <a:t>Konsumen yang dituju</a:t>
          </a:r>
          <a:endParaRPr lang="id-ID" dirty="0">
            <a:solidFill>
              <a:srgbClr val="FF0000"/>
            </a:solidFill>
            <a:latin typeface="Baskerville Old Face" panose="02020602080505020303" pitchFamily="18" charset="0"/>
          </a:endParaRPr>
        </a:p>
      </dgm:t>
    </dgm:pt>
    <dgm:pt modelId="{EAF68A3E-CBB5-41DF-A358-B7B688A05E95}" type="parTrans" cxnId="{1ADCA0C8-AB8B-4AB4-BC82-D00C7E2E8ECB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2E85D8A0-70C3-457C-ADE9-C5D4FD384765}" type="sibTrans" cxnId="{1ADCA0C8-AB8B-4AB4-BC82-D00C7E2E8ECB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AFDEABAC-AB62-45F3-A087-C6A588936915}">
      <dgm:prSet phldrT="[Text]"/>
      <dgm:spPr/>
      <dgm:t>
        <a:bodyPr/>
        <a:lstStyle/>
        <a:p>
          <a:r>
            <a:rPr lang="id-ID" dirty="0" smtClean="0">
              <a:solidFill>
                <a:schemeClr val="bg1"/>
              </a:solidFill>
              <a:latin typeface="Baskerville Old Face" panose="02020602080505020303" pitchFamily="18" charset="0"/>
            </a:rPr>
            <a:t>Biaya sekolah pembanding</a:t>
          </a:r>
          <a:endParaRPr lang="id-ID" dirty="0">
            <a:solidFill>
              <a:schemeClr val="bg1"/>
            </a:solidFill>
            <a:latin typeface="Baskerville Old Face" panose="02020602080505020303" pitchFamily="18" charset="0"/>
          </a:endParaRPr>
        </a:p>
      </dgm:t>
    </dgm:pt>
    <dgm:pt modelId="{D7B07780-32EF-43F1-BFE1-87687727EBA4}" type="parTrans" cxnId="{24C4E7A2-A3EE-46AF-9547-A5047D2EC1BA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AD206463-8C1B-4F44-A633-F516BFF18AFE}" type="sibTrans" cxnId="{24C4E7A2-A3EE-46AF-9547-A5047D2EC1BA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35A21829-73BC-485E-B126-C3E60EA41D5E}" type="pres">
      <dgm:prSet presAssocID="{3A2C8D47-DD42-48D0-8C0B-B5A6E0E944D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455D1E6D-2CB3-48B7-8292-0700A2F0F583}" type="pres">
      <dgm:prSet presAssocID="{986E4293-AEAE-41E6-A605-9025721696B8}" presName="singleCycle" presStyleCnt="0"/>
      <dgm:spPr/>
    </dgm:pt>
    <dgm:pt modelId="{79C1B5CB-CA44-4A21-9485-0B8F667D2E9A}" type="pres">
      <dgm:prSet presAssocID="{986E4293-AEAE-41E6-A605-9025721696B8}" presName="singleCenter" presStyleLbl="node1" presStyleIdx="0" presStyleCnt="4">
        <dgm:presLayoutVars>
          <dgm:chMax val="7"/>
          <dgm:chPref val="7"/>
        </dgm:presLayoutVars>
      </dgm:prSet>
      <dgm:spPr/>
    </dgm:pt>
    <dgm:pt modelId="{F8A692D2-7FD9-4DF6-8A27-CE335F837A17}" type="pres">
      <dgm:prSet presAssocID="{5B1576FE-B97E-400E-82A4-52331309365D}" presName="Name56" presStyleLbl="parChTrans1D2" presStyleIdx="0" presStyleCnt="3"/>
      <dgm:spPr/>
    </dgm:pt>
    <dgm:pt modelId="{DDB74826-E982-48D3-A7D6-5571F2E91EF3}" type="pres">
      <dgm:prSet presAssocID="{CC86274A-754E-40C9-8B24-8931A7C67ED2}" presName="text0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C50579F-A6FB-42F7-9146-4BC158AFFE8D}" type="pres">
      <dgm:prSet presAssocID="{EAF68A3E-CBB5-41DF-A358-B7B688A05E95}" presName="Name56" presStyleLbl="parChTrans1D2" presStyleIdx="1" presStyleCnt="3"/>
      <dgm:spPr/>
    </dgm:pt>
    <dgm:pt modelId="{D8B482F6-526C-481C-B732-7E11194D5C63}" type="pres">
      <dgm:prSet presAssocID="{8CE9BB9C-3CA6-4814-BF3D-2B586854D81D}" presName="text0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22706ED-6159-4DD0-9A05-97D441B402BA}" type="pres">
      <dgm:prSet presAssocID="{D7B07780-32EF-43F1-BFE1-87687727EBA4}" presName="Name56" presStyleLbl="parChTrans1D2" presStyleIdx="2" presStyleCnt="3"/>
      <dgm:spPr/>
    </dgm:pt>
    <dgm:pt modelId="{19C941C2-97C8-4029-B6AB-D2FC1D1D0277}" type="pres">
      <dgm:prSet presAssocID="{AFDEABAC-AB62-45F3-A087-C6A588936915}" presName="text0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ED3C934-F42C-4136-944B-038469E26CA2}" type="presOf" srcId="{3A2C8D47-DD42-48D0-8C0B-B5A6E0E944D3}" destId="{35A21829-73BC-485E-B126-C3E60EA41D5E}" srcOrd="0" destOrd="0" presId="urn:microsoft.com/office/officeart/2008/layout/RadialCluster"/>
    <dgm:cxn modelId="{4CEE2D3E-5B05-4B03-9443-4368379D2A23}" type="presOf" srcId="{AFDEABAC-AB62-45F3-A087-C6A588936915}" destId="{19C941C2-97C8-4029-B6AB-D2FC1D1D0277}" srcOrd="0" destOrd="0" presId="urn:microsoft.com/office/officeart/2008/layout/RadialCluster"/>
    <dgm:cxn modelId="{2AA9C068-5B15-4BC2-B2B1-D0D35968A634}" type="presOf" srcId="{CC86274A-754E-40C9-8B24-8931A7C67ED2}" destId="{DDB74826-E982-48D3-A7D6-5571F2E91EF3}" srcOrd="0" destOrd="0" presId="urn:microsoft.com/office/officeart/2008/layout/RadialCluster"/>
    <dgm:cxn modelId="{EFED386C-F90C-4398-9B80-42017AF766E7}" type="presOf" srcId="{EAF68A3E-CBB5-41DF-A358-B7B688A05E95}" destId="{BC50579F-A6FB-42F7-9146-4BC158AFFE8D}" srcOrd="0" destOrd="0" presId="urn:microsoft.com/office/officeart/2008/layout/RadialCluster"/>
    <dgm:cxn modelId="{24C4E7A2-A3EE-46AF-9547-A5047D2EC1BA}" srcId="{986E4293-AEAE-41E6-A605-9025721696B8}" destId="{AFDEABAC-AB62-45F3-A087-C6A588936915}" srcOrd="2" destOrd="0" parTransId="{D7B07780-32EF-43F1-BFE1-87687727EBA4}" sibTransId="{AD206463-8C1B-4F44-A633-F516BFF18AFE}"/>
    <dgm:cxn modelId="{1593E81A-E376-42B7-BB19-845EC03911DE}" type="presOf" srcId="{5B1576FE-B97E-400E-82A4-52331309365D}" destId="{F8A692D2-7FD9-4DF6-8A27-CE335F837A17}" srcOrd="0" destOrd="0" presId="urn:microsoft.com/office/officeart/2008/layout/RadialCluster"/>
    <dgm:cxn modelId="{23CE5F66-F004-4D12-942D-CB2882939A74}" srcId="{3A2C8D47-DD42-48D0-8C0B-B5A6E0E944D3}" destId="{986E4293-AEAE-41E6-A605-9025721696B8}" srcOrd="0" destOrd="0" parTransId="{5BC1A6F6-768D-4F9B-84CB-9078FA4754BF}" sibTransId="{2FD1B8DE-0172-4493-A778-93C94A414D3C}"/>
    <dgm:cxn modelId="{6BBF28F4-AFCD-465D-93CF-292FC908A78D}" srcId="{986E4293-AEAE-41E6-A605-9025721696B8}" destId="{CC86274A-754E-40C9-8B24-8931A7C67ED2}" srcOrd="0" destOrd="0" parTransId="{5B1576FE-B97E-400E-82A4-52331309365D}" sibTransId="{4B7E1507-80A9-4469-8C96-02883908071C}"/>
    <dgm:cxn modelId="{5ACC5491-997F-4CBB-B8D4-758DB8C6EEAB}" type="presOf" srcId="{986E4293-AEAE-41E6-A605-9025721696B8}" destId="{79C1B5CB-CA44-4A21-9485-0B8F667D2E9A}" srcOrd="0" destOrd="0" presId="urn:microsoft.com/office/officeart/2008/layout/RadialCluster"/>
    <dgm:cxn modelId="{C0E19CCC-4A25-4C01-BE05-AF69170AB69C}" type="presOf" srcId="{8CE9BB9C-3CA6-4814-BF3D-2B586854D81D}" destId="{D8B482F6-526C-481C-B732-7E11194D5C63}" srcOrd="0" destOrd="0" presId="urn:microsoft.com/office/officeart/2008/layout/RadialCluster"/>
    <dgm:cxn modelId="{E6AE7C30-E78E-46A0-8744-3782D9887A30}" type="presOf" srcId="{D7B07780-32EF-43F1-BFE1-87687727EBA4}" destId="{122706ED-6159-4DD0-9A05-97D441B402BA}" srcOrd="0" destOrd="0" presId="urn:microsoft.com/office/officeart/2008/layout/RadialCluster"/>
    <dgm:cxn modelId="{1ADCA0C8-AB8B-4AB4-BC82-D00C7E2E8ECB}" srcId="{986E4293-AEAE-41E6-A605-9025721696B8}" destId="{8CE9BB9C-3CA6-4814-BF3D-2B586854D81D}" srcOrd="1" destOrd="0" parTransId="{EAF68A3E-CBB5-41DF-A358-B7B688A05E95}" sibTransId="{2E85D8A0-70C3-457C-ADE9-C5D4FD384765}"/>
    <dgm:cxn modelId="{4B4FB7D9-0E99-4FE4-AB91-F931E0E6395C}" type="presParOf" srcId="{35A21829-73BC-485E-B126-C3E60EA41D5E}" destId="{455D1E6D-2CB3-48B7-8292-0700A2F0F583}" srcOrd="0" destOrd="0" presId="urn:microsoft.com/office/officeart/2008/layout/RadialCluster"/>
    <dgm:cxn modelId="{68FCA9B9-FD76-4428-BB93-4FB464989CBB}" type="presParOf" srcId="{455D1E6D-2CB3-48B7-8292-0700A2F0F583}" destId="{79C1B5CB-CA44-4A21-9485-0B8F667D2E9A}" srcOrd="0" destOrd="0" presId="urn:microsoft.com/office/officeart/2008/layout/RadialCluster"/>
    <dgm:cxn modelId="{001B93DC-B6E5-421A-9CF7-6C16B7735E25}" type="presParOf" srcId="{455D1E6D-2CB3-48B7-8292-0700A2F0F583}" destId="{F8A692D2-7FD9-4DF6-8A27-CE335F837A17}" srcOrd="1" destOrd="0" presId="urn:microsoft.com/office/officeart/2008/layout/RadialCluster"/>
    <dgm:cxn modelId="{3CE7C1A9-222B-41FD-B1E1-F28D877C8D1B}" type="presParOf" srcId="{455D1E6D-2CB3-48B7-8292-0700A2F0F583}" destId="{DDB74826-E982-48D3-A7D6-5571F2E91EF3}" srcOrd="2" destOrd="0" presId="urn:microsoft.com/office/officeart/2008/layout/RadialCluster"/>
    <dgm:cxn modelId="{D1341970-6356-44DE-A2DE-ACE720A3533B}" type="presParOf" srcId="{455D1E6D-2CB3-48B7-8292-0700A2F0F583}" destId="{BC50579F-A6FB-42F7-9146-4BC158AFFE8D}" srcOrd="3" destOrd="0" presId="urn:microsoft.com/office/officeart/2008/layout/RadialCluster"/>
    <dgm:cxn modelId="{78355422-04F1-43E2-AFC2-7DAAFD23C1AB}" type="presParOf" srcId="{455D1E6D-2CB3-48B7-8292-0700A2F0F583}" destId="{D8B482F6-526C-481C-B732-7E11194D5C63}" srcOrd="4" destOrd="0" presId="urn:microsoft.com/office/officeart/2008/layout/RadialCluster"/>
    <dgm:cxn modelId="{F248826D-7CF7-4E6F-9DCB-38371AB22C72}" type="presParOf" srcId="{455D1E6D-2CB3-48B7-8292-0700A2F0F583}" destId="{122706ED-6159-4DD0-9A05-97D441B402BA}" srcOrd="5" destOrd="0" presId="urn:microsoft.com/office/officeart/2008/layout/RadialCluster"/>
    <dgm:cxn modelId="{9C6B4081-458A-44E2-8670-D7FB3224B7D4}" type="presParOf" srcId="{455D1E6D-2CB3-48B7-8292-0700A2F0F583}" destId="{19C941C2-97C8-4029-B6AB-D2FC1D1D0277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1F2E2D-1D92-46E4-89C0-527DAA5D0290}" type="doc">
      <dgm:prSet loTypeId="urn:microsoft.com/office/officeart/2005/8/layout/radial2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44264BE-8411-40EC-BF7E-EAAE7990858C}">
      <dgm:prSet phldrT="[Text]"/>
      <dgm:spPr>
        <a:solidFill>
          <a:srgbClr val="FF0000"/>
        </a:solidFill>
      </dgm:spPr>
      <dgm:t>
        <a:bodyPr/>
        <a:lstStyle/>
        <a:p>
          <a:r>
            <a:rPr lang="id-ID" dirty="0" smtClean="0"/>
            <a:t>Iklan</a:t>
          </a:r>
          <a:endParaRPr lang="id-ID" dirty="0"/>
        </a:p>
      </dgm:t>
    </dgm:pt>
    <dgm:pt modelId="{2DF3827C-F1EF-4FEA-916C-FC0F2B5C38E6}" type="parTrans" cxnId="{E7AD8DE5-6071-4028-863E-DB2C42DCEBAD}">
      <dgm:prSet/>
      <dgm:spPr/>
      <dgm:t>
        <a:bodyPr/>
        <a:lstStyle/>
        <a:p>
          <a:endParaRPr lang="id-ID"/>
        </a:p>
      </dgm:t>
    </dgm:pt>
    <dgm:pt modelId="{A2DF37AE-237A-4016-B574-878E0DA62210}" type="sibTrans" cxnId="{E7AD8DE5-6071-4028-863E-DB2C42DCEBAD}">
      <dgm:prSet/>
      <dgm:spPr/>
      <dgm:t>
        <a:bodyPr/>
        <a:lstStyle/>
        <a:p>
          <a:endParaRPr lang="id-ID"/>
        </a:p>
      </dgm:t>
    </dgm:pt>
    <dgm:pt modelId="{A2962D68-7A67-4DAC-82AD-D1213BD4D2EF}">
      <dgm:prSet phldrT="[Text]"/>
      <dgm:spPr/>
      <dgm:t>
        <a:bodyPr/>
        <a:lstStyle/>
        <a:p>
          <a:r>
            <a:rPr lang="id-ID" dirty="0" smtClean="0"/>
            <a:t>Bayar di Media Cetak</a:t>
          </a:r>
          <a:endParaRPr lang="id-ID" dirty="0"/>
        </a:p>
      </dgm:t>
    </dgm:pt>
    <dgm:pt modelId="{D0AF83BE-DCAD-49A6-9BF8-76456E7141F1}" type="parTrans" cxnId="{A8F52A39-A6EA-4259-9F4F-0BEF861DAB2F}">
      <dgm:prSet/>
      <dgm:spPr/>
      <dgm:t>
        <a:bodyPr/>
        <a:lstStyle/>
        <a:p>
          <a:endParaRPr lang="id-ID"/>
        </a:p>
      </dgm:t>
    </dgm:pt>
    <dgm:pt modelId="{ED9AC6B4-7E69-4C03-85A9-A0A3256B8D15}" type="sibTrans" cxnId="{A8F52A39-A6EA-4259-9F4F-0BEF861DAB2F}">
      <dgm:prSet/>
      <dgm:spPr/>
      <dgm:t>
        <a:bodyPr/>
        <a:lstStyle/>
        <a:p>
          <a:endParaRPr lang="id-ID"/>
        </a:p>
      </dgm:t>
    </dgm:pt>
    <dgm:pt modelId="{897830EC-18C4-411A-B237-3240EA4F0612}">
      <dgm:prSet phldrT="[Text]"/>
      <dgm:spPr/>
      <dgm:t>
        <a:bodyPr/>
        <a:lstStyle/>
        <a:p>
          <a:r>
            <a:rPr lang="id-ID" dirty="0" smtClean="0"/>
            <a:t>Leaflet, Baliho Spanduk dll</a:t>
          </a:r>
          <a:endParaRPr lang="id-ID" dirty="0"/>
        </a:p>
      </dgm:t>
    </dgm:pt>
    <dgm:pt modelId="{9E8430B5-054D-4CC0-816C-FC0F6E26BF4E}" type="parTrans" cxnId="{C6845F37-273F-47DE-882E-1C1CAC971AA2}">
      <dgm:prSet/>
      <dgm:spPr/>
      <dgm:t>
        <a:bodyPr/>
        <a:lstStyle/>
        <a:p>
          <a:endParaRPr lang="id-ID"/>
        </a:p>
      </dgm:t>
    </dgm:pt>
    <dgm:pt modelId="{4E2EC918-E905-4F51-AA4D-F957673B81CE}" type="sibTrans" cxnId="{C6845F37-273F-47DE-882E-1C1CAC971AA2}">
      <dgm:prSet/>
      <dgm:spPr/>
      <dgm:t>
        <a:bodyPr/>
        <a:lstStyle/>
        <a:p>
          <a:endParaRPr lang="id-ID"/>
        </a:p>
      </dgm:t>
    </dgm:pt>
    <dgm:pt modelId="{C2E9BAA2-8441-4CB8-BDB7-8801F9CDBC7D}">
      <dgm:prSet phldrT="[Text]"/>
      <dgm:spPr>
        <a:solidFill>
          <a:srgbClr val="00B0F0"/>
        </a:solidFill>
      </dgm:spPr>
      <dgm:t>
        <a:bodyPr/>
        <a:lstStyle/>
        <a:p>
          <a:r>
            <a:rPr lang="id-ID" dirty="0" smtClean="0">
              <a:solidFill>
                <a:srgbClr val="FFFF00"/>
              </a:solidFill>
            </a:rPr>
            <a:t>Pendekatan Personal/ Institusional</a:t>
          </a:r>
          <a:endParaRPr lang="id-ID" dirty="0">
            <a:solidFill>
              <a:srgbClr val="FFFF00"/>
            </a:solidFill>
          </a:endParaRPr>
        </a:p>
      </dgm:t>
    </dgm:pt>
    <dgm:pt modelId="{F65A0306-3349-468A-B921-8CBD52AEF502}" type="parTrans" cxnId="{78CC3A40-2C82-4348-8881-6B03BDC36E50}">
      <dgm:prSet/>
      <dgm:spPr/>
      <dgm:t>
        <a:bodyPr/>
        <a:lstStyle/>
        <a:p>
          <a:endParaRPr lang="id-ID"/>
        </a:p>
      </dgm:t>
    </dgm:pt>
    <dgm:pt modelId="{A2C394CD-3044-4859-9782-5DDC8AB063F2}" type="sibTrans" cxnId="{78CC3A40-2C82-4348-8881-6B03BDC36E50}">
      <dgm:prSet/>
      <dgm:spPr/>
      <dgm:t>
        <a:bodyPr/>
        <a:lstStyle/>
        <a:p>
          <a:endParaRPr lang="id-ID"/>
        </a:p>
      </dgm:t>
    </dgm:pt>
    <dgm:pt modelId="{F42EC767-B8F2-4355-AD6A-813D385D2A5F}">
      <dgm:prSet phldrT="[Text]"/>
      <dgm:spPr/>
      <dgm:t>
        <a:bodyPr/>
        <a:lstStyle/>
        <a:p>
          <a:r>
            <a:rPr lang="id-ID" dirty="0" smtClean="0"/>
            <a:t>Melalui Persyarikatan</a:t>
          </a:r>
          <a:endParaRPr lang="id-ID" dirty="0"/>
        </a:p>
      </dgm:t>
    </dgm:pt>
    <dgm:pt modelId="{A9EBA0CF-4B75-4201-90E1-54348409E91D}" type="parTrans" cxnId="{4BD9DDF2-FC6B-4507-B2EB-68A938D7BBBB}">
      <dgm:prSet/>
      <dgm:spPr/>
      <dgm:t>
        <a:bodyPr/>
        <a:lstStyle/>
        <a:p>
          <a:endParaRPr lang="id-ID"/>
        </a:p>
      </dgm:t>
    </dgm:pt>
    <dgm:pt modelId="{A1565BCF-E457-4A68-A992-E693EA0D61BF}" type="sibTrans" cxnId="{4BD9DDF2-FC6B-4507-B2EB-68A938D7BBBB}">
      <dgm:prSet/>
      <dgm:spPr/>
      <dgm:t>
        <a:bodyPr/>
        <a:lstStyle/>
        <a:p>
          <a:endParaRPr lang="id-ID"/>
        </a:p>
      </dgm:t>
    </dgm:pt>
    <dgm:pt modelId="{7019D385-2D53-450E-8084-7D5D94B99571}">
      <dgm:prSet phldrT="[Text]"/>
      <dgm:spPr/>
      <dgm:t>
        <a:bodyPr/>
        <a:lstStyle/>
        <a:p>
          <a:r>
            <a:rPr lang="id-ID" dirty="0" smtClean="0"/>
            <a:t>Melalui Tokoh</a:t>
          </a:r>
          <a:endParaRPr lang="id-ID" dirty="0"/>
        </a:p>
      </dgm:t>
    </dgm:pt>
    <dgm:pt modelId="{705B7089-3024-45F1-8406-83057431E7C5}" type="parTrans" cxnId="{495EB27B-E9ED-452C-913E-7342EAD9C163}">
      <dgm:prSet/>
      <dgm:spPr/>
      <dgm:t>
        <a:bodyPr/>
        <a:lstStyle/>
        <a:p>
          <a:endParaRPr lang="id-ID"/>
        </a:p>
      </dgm:t>
    </dgm:pt>
    <dgm:pt modelId="{AFA0A2B2-6E66-4AF4-92E8-4959E9292348}" type="sibTrans" cxnId="{495EB27B-E9ED-452C-913E-7342EAD9C163}">
      <dgm:prSet/>
      <dgm:spPr/>
      <dgm:t>
        <a:bodyPr/>
        <a:lstStyle/>
        <a:p>
          <a:endParaRPr lang="id-ID"/>
        </a:p>
      </dgm:t>
    </dgm:pt>
    <dgm:pt modelId="{5A2EA8D2-2405-4B7E-8F66-973EF48A479B}">
      <dgm:prSet phldrT="[Text]"/>
      <dgm:spPr/>
      <dgm:t>
        <a:bodyPr/>
        <a:lstStyle/>
        <a:p>
          <a:r>
            <a:rPr lang="id-ID" dirty="0" smtClean="0"/>
            <a:t>Promosi Penjualan</a:t>
          </a:r>
          <a:endParaRPr lang="id-ID" dirty="0"/>
        </a:p>
      </dgm:t>
    </dgm:pt>
    <dgm:pt modelId="{F6022EA8-FD37-4EE6-8CCF-BAD384E2742B}" type="parTrans" cxnId="{EB5224FC-BDD7-44FB-A82E-23F19A63A96B}">
      <dgm:prSet/>
      <dgm:spPr/>
      <dgm:t>
        <a:bodyPr/>
        <a:lstStyle/>
        <a:p>
          <a:endParaRPr lang="id-ID"/>
        </a:p>
      </dgm:t>
    </dgm:pt>
    <dgm:pt modelId="{8006DAEC-BCA8-44DB-88F4-8767632454D0}" type="sibTrans" cxnId="{EB5224FC-BDD7-44FB-A82E-23F19A63A96B}">
      <dgm:prSet/>
      <dgm:spPr/>
      <dgm:t>
        <a:bodyPr/>
        <a:lstStyle/>
        <a:p>
          <a:endParaRPr lang="id-ID"/>
        </a:p>
      </dgm:t>
    </dgm:pt>
    <dgm:pt modelId="{C9D85D76-F885-40E0-8479-C32E73722D97}">
      <dgm:prSet phldrT="[Text]"/>
      <dgm:spPr/>
      <dgm:t>
        <a:bodyPr/>
        <a:lstStyle/>
        <a:p>
          <a:r>
            <a:rPr lang="id-ID" dirty="0" smtClean="0"/>
            <a:t>Beasiswa</a:t>
          </a:r>
          <a:endParaRPr lang="id-ID" dirty="0"/>
        </a:p>
      </dgm:t>
    </dgm:pt>
    <dgm:pt modelId="{9B037189-27FE-481B-BF97-107CC9E06739}" type="parTrans" cxnId="{51B9F519-3DB8-4D0F-AB19-7BF9DD866C85}">
      <dgm:prSet/>
      <dgm:spPr/>
      <dgm:t>
        <a:bodyPr/>
        <a:lstStyle/>
        <a:p>
          <a:endParaRPr lang="id-ID"/>
        </a:p>
      </dgm:t>
    </dgm:pt>
    <dgm:pt modelId="{E2D340E9-6E46-4A2F-B24A-4606E675E01E}" type="sibTrans" cxnId="{51B9F519-3DB8-4D0F-AB19-7BF9DD866C85}">
      <dgm:prSet/>
      <dgm:spPr/>
      <dgm:t>
        <a:bodyPr/>
        <a:lstStyle/>
        <a:p>
          <a:endParaRPr lang="id-ID"/>
        </a:p>
      </dgm:t>
    </dgm:pt>
    <dgm:pt modelId="{ADD75635-18BD-4C93-82B7-781E2CB2D849}">
      <dgm:prSet phldrT="[Text]"/>
      <dgm:spPr/>
      <dgm:t>
        <a:bodyPr/>
        <a:lstStyle/>
        <a:p>
          <a:r>
            <a:rPr lang="id-ID" dirty="0" smtClean="0"/>
            <a:t>Keringanan siswa berprestasi</a:t>
          </a:r>
          <a:endParaRPr lang="id-ID" dirty="0"/>
        </a:p>
      </dgm:t>
    </dgm:pt>
    <dgm:pt modelId="{631B644A-D81A-43C9-A526-D0377ED84879}" type="parTrans" cxnId="{27956541-298E-4C0C-B4E6-E283C2A9EE77}">
      <dgm:prSet/>
      <dgm:spPr/>
      <dgm:t>
        <a:bodyPr/>
        <a:lstStyle/>
        <a:p>
          <a:endParaRPr lang="id-ID"/>
        </a:p>
      </dgm:t>
    </dgm:pt>
    <dgm:pt modelId="{8C6B6439-9992-4E97-BED3-A3F995FA8CE5}" type="sibTrans" cxnId="{27956541-298E-4C0C-B4E6-E283C2A9EE77}">
      <dgm:prSet/>
      <dgm:spPr/>
      <dgm:t>
        <a:bodyPr/>
        <a:lstStyle/>
        <a:p>
          <a:endParaRPr lang="id-ID"/>
        </a:p>
      </dgm:t>
    </dgm:pt>
    <dgm:pt modelId="{A8996F52-2809-484B-9E37-7E1CC9FAF19D}">
      <dgm:prSet phldrT="[Text]"/>
      <dgm:spPr>
        <a:solidFill>
          <a:srgbClr val="FFFF00"/>
        </a:solidFill>
      </dgm:spPr>
      <dgm:t>
        <a:bodyPr/>
        <a:lstStyle/>
        <a:p>
          <a:r>
            <a:rPr lang="id-ID" dirty="0" smtClean="0">
              <a:solidFill>
                <a:srgbClr val="FF0000"/>
              </a:solidFill>
            </a:rPr>
            <a:t>Publisitas</a:t>
          </a:r>
          <a:endParaRPr lang="id-ID" dirty="0">
            <a:solidFill>
              <a:srgbClr val="FF0000"/>
            </a:solidFill>
          </a:endParaRPr>
        </a:p>
      </dgm:t>
    </dgm:pt>
    <dgm:pt modelId="{D01CA552-BB8D-4716-BB88-BA75F8B12CE3}" type="parTrans" cxnId="{E15BB8A9-A45D-4B76-813F-486CFCE89432}">
      <dgm:prSet/>
      <dgm:spPr/>
      <dgm:t>
        <a:bodyPr/>
        <a:lstStyle/>
        <a:p>
          <a:endParaRPr lang="id-ID"/>
        </a:p>
      </dgm:t>
    </dgm:pt>
    <dgm:pt modelId="{6E2F4E3A-441A-4D87-87EA-FC7BDFA08BCE}" type="sibTrans" cxnId="{E15BB8A9-A45D-4B76-813F-486CFCE89432}">
      <dgm:prSet/>
      <dgm:spPr/>
      <dgm:t>
        <a:bodyPr/>
        <a:lstStyle/>
        <a:p>
          <a:endParaRPr lang="id-ID"/>
        </a:p>
      </dgm:t>
    </dgm:pt>
    <dgm:pt modelId="{1E1DE8CF-49F6-408B-87FF-CC20B8DCD67F}">
      <dgm:prSet phldrT="[Text]"/>
      <dgm:spPr/>
      <dgm:t>
        <a:bodyPr/>
        <a:lstStyle/>
        <a:p>
          <a:r>
            <a:rPr lang="id-ID" dirty="0" smtClean="0"/>
            <a:t>Prestasi Sekolah</a:t>
          </a:r>
          <a:endParaRPr lang="id-ID" dirty="0"/>
        </a:p>
      </dgm:t>
    </dgm:pt>
    <dgm:pt modelId="{4CC9435E-FB1E-4F9D-9CDA-66EC5947F463}" type="parTrans" cxnId="{E60A924D-E61A-42BE-906C-EF923D346D7F}">
      <dgm:prSet/>
      <dgm:spPr/>
      <dgm:t>
        <a:bodyPr/>
        <a:lstStyle/>
        <a:p>
          <a:endParaRPr lang="id-ID"/>
        </a:p>
      </dgm:t>
    </dgm:pt>
    <dgm:pt modelId="{0395F4FA-B0EB-4DC5-9223-4046477C33D6}" type="sibTrans" cxnId="{E60A924D-E61A-42BE-906C-EF923D346D7F}">
      <dgm:prSet/>
      <dgm:spPr/>
      <dgm:t>
        <a:bodyPr/>
        <a:lstStyle/>
        <a:p>
          <a:endParaRPr lang="id-ID"/>
        </a:p>
      </dgm:t>
    </dgm:pt>
    <dgm:pt modelId="{A6687CA6-AA99-4681-9D42-DBBC0B4F8CB4}">
      <dgm:prSet phldrT="[Text]"/>
      <dgm:spPr/>
      <dgm:t>
        <a:bodyPr/>
        <a:lstStyle/>
        <a:p>
          <a:r>
            <a:rPr lang="id-ID" dirty="0" smtClean="0"/>
            <a:t>Ciri keunggulan sekolah</a:t>
          </a:r>
          <a:endParaRPr lang="id-ID" dirty="0"/>
        </a:p>
      </dgm:t>
    </dgm:pt>
    <dgm:pt modelId="{DBF3BFB2-82D6-40C0-ACAE-C760ED72DF78}" type="parTrans" cxnId="{05D76347-CAD5-4E8A-8203-1DA03F049477}">
      <dgm:prSet/>
      <dgm:spPr/>
      <dgm:t>
        <a:bodyPr/>
        <a:lstStyle/>
        <a:p>
          <a:endParaRPr lang="id-ID"/>
        </a:p>
      </dgm:t>
    </dgm:pt>
    <dgm:pt modelId="{BF6D4D37-8825-40A2-BA24-1F0E1B57AF62}" type="sibTrans" cxnId="{05D76347-CAD5-4E8A-8203-1DA03F049477}">
      <dgm:prSet/>
      <dgm:spPr/>
      <dgm:t>
        <a:bodyPr/>
        <a:lstStyle/>
        <a:p>
          <a:endParaRPr lang="id-ID"/>
        </a:p>
      </dgm:t>
    </dgm:pt>
    <dgm:pt modelId="{9D2425B5-A8D0-4E18-8CEF-2C438599DB89}" type="pres">
      <dgm:prSet presAssocID="{661F2E2D-1D92-46E4-89C0-527DAA5D029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134663E9-70CD-4ED5-B400-4EBB065D6D3C}" type="pres">
      <dgm:prSet presAssocID="{661F2E2D-1D92-46E4-89C0-527DAA5D0290}" presName="cycle" presStyleCnt="0"/>
      <dgm:spPr/>
    </dgm:pt>
    <dgm:pt modelId="{739CC5D8-4B19-45F0-8EB7-579BA2EB0866}" type="pres">
      <dgm:prSet presAssocID="{661F2E2D-1D92-46E4-89C0-527DAA5D0290}" presName="centerShape" presStyleCnt="0"/>
      <dgm:spPr/>
    </dgm:pt>
    <dgm:pt modelId="{7F8C58C2-D492-404C-A064-D7CEA6A3F937}" type="pres">
      <dgm:prSet presAssocID="{661F2E2D-1D92-46E4-89C0-527DAA5D0290}" presName="connSite" presStyleLbl="node1" presStyleIdx="0" presStyleCnt="5"/>
      <dgm:spPr/>
    </dgm:pt>
    <dgm:pt modelId="{C9CB13D0-DD8A-4AE6-9F32-630C637354E0}" type="pres">
      <dgm:prSet presAssocID="{661F2E2D-1D92-46E4-89C0-527DAA5D0290}" presName="visible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  <dgm:pt modelId="{5326A5D3-C3B6-435C-97F0-8F3E769D14D0}" type="pres">
      <dgm:prSet presAssocID="{2DF3827C-F1EF-4FEA-916C-FC0F2B5C38E6}" presName="Name25" presStyleLbl="parChTrans1D1" presStyleIdx="0" presStyleCnt="4"/>
      <dgm:spPr/>
    </dgm:pt>
    <dgm:pt modelId="{B96CD627-024C-4BCC-87D5-610A04DB7EC2}" type="pres">
      <dgm:prSet presAssocID="{244264BE-8411-40EC-BF7E-EAAE7990858C}" presName="node" presStyleCnt="0"/>
      <dgm:spPr/>
    </dgm:pt>
    <dgm:pt modelId="{617E9088-9FA9-40F0-8C74-C14EF0F5247A}" type="pres">
      <dgm:prSet presAssocID="{244264BE-8411-40EC-BF7E-EAAE7990858C}" presName="parentNode" presStyleLbl="node1" presStyleIdx="1" presStyleCnt="5">
        <dgm:presLayoutVars>
          <dgm:chMax val="1"/>
          <dgm:bulletEnabled val="1"/>
        </dgm:presLayoutVars>
      </dgm:prSet>
      <dgm:spPr/>
    </dgm:pt>
    <dgm:pt modelId="{DE67907B-618C-487D-A546-8EC0C29BDD0C}" type="pres">
      <dgm:prSet presAssocID="{244264BE-8411-40EC-BF7E-EAAE7990858C}" presName="child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35AD09F-CB1A-4523-93C6-CC7690080B83}" type="pres">
      <dgm:prSet presAssocID="{F65A0306-3349-468A-B921-8CBD52AEF502}" presName="Name25" presStyleLbl="parChTrans1D1" presStyleIdx="1" presStyleCnt="4"/>
      <dgm:spPr/>
    </dgm:pt>
    <dgm:pt modelId="{A4BAC59D-2CC3-4FC0-B397-73B690ECE573}" type="pres">
      <dgm:prSet presAssocID="{C2E9BAA2-8441-4CB8-BDB7-8801F9CDBC7D}" presName="node" presStyleCnt="0"/>
      <dgm:spPr/>
    </dgm:pt>
    <dgm:pt modelId="{72211E36-8526-474F-B762-66D2DE139C91}" type="pres">
      <dgm:prSet presAssocID="{C2E9BAA2-8441-4CB8-BDB7-8801F9CDBC7D}" presName="parentNode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CF3B76E-6AF8-400B-ACDD-4587386E2196}" type="pres">
      <dgm:prSet presAssocID="{C2E9BAA2-8441-4CB8-BDB7-8801F9CDBC7D}" presName="child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A484D84-E545-4305-B851-FC4DF8F47569}" type="pres">
      <dgm:prSet presAssocID="{F6022EA8-FD37-4EE6-8CCF-BAD384E2742B}" presName="Name25" presStyleLbl="parChTrans1D1" presStyleIdx="2" presStyleCnt="4"/>
      <dgm:spPr/>
    </dgm:pt>
    <dgm:pt modelId="{2D3AFA49-2E3A-41AF-B94C-61B475F44C78}" type="pres">
      <dgm:prSet presAssocID="{5A2EA8D2-2405-4B7E-8F66-973EF48A479B}" presName="node" presStyleCnt="0"/>
      <dgm:spPr/>
    </dgm:pt>
    <dgm:pt modelId="{252AB180-7A10-45CD-B228-C2B613ADFB84}" type="pres">
      <dgm:prSet presAssocID="{5A2EA8D2-2405-4B7E-8F66-973EF48A479B}" presName="parentNode" presStyleLbl="node1" presStyleIdx="3" presStyleCnt="5">
        <dgm:presLayoutVars>
          <dgm:chMax val="1"/>
          <dgm:bulletEnabled val="1"/>
        </dgm:presLayoutVars>
      </dgm:prSet>
      <dgm:spPr/>
    </dgm:pt>
    <dgm:pt modelId="{979811F1-92D0-4CD2-BC6B-71DD689895FB}" type="pres">
      <dgm:prSet presAssocID="{5A2EA8D2-2405-4B7E-8F66-973EF48A479B}" presName="child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C5C8AF3-AF4C-4F28-B443-7B30D195D9F4}" type="pres">
      <dgm:prSet presAssocID="{D01CA552-BB8D-4716-BB88-BA75F8B12CE3}" presName="Name25" presStyleLbl="parChTrans1D1" presStyleIdx="3" presStyleCnt="4"/>
      <dgm:spPr/>
    </dgm:pt>
    <dgm:pt modelId="{3B032A08-9CB0-4BF3-B3AE-B3BD805DF67A}" type="pres">
      <dgm:prSet presAssocID="{A8996F52-2809-484B-9E37-7E1CC9FAF19D}" presName="node" presStyleCnt="0"/>
      <dgm:spPr/>
    </dgm:pt>
    <dgm:pt modelId="{E4BE78A6-6A7A-4826-8412-242F4993E2DF}" type="pres">
      <dgm:prSet presAssocID="{A8996F52-2809-484B-9E37-7E1CC9FAF19D}" presName="parentNode" presStyleLbl="node1" presStyleIdx="4" presStyleCnt="5">
        <dgm:presLayoutVars>
          <dgm:chMax val="1"/>
          <dgm:bulletEnabled val="1"/>
        </dgm:presLayoutVars>
      </dgm:prSet>
      <dgm:spPr/>
    </dgm:pt>
    <dgm:pt modelId="{1A9BCA99-839C-4D14-9404-90B11CA3EB3B}" type="pres">
      <dgm:prSet presAssocID="{A8996F52-2809-484B-9E37-7E1CC9FAF19D}" presName="childNode" presStyleLbl="revTx" presStyleIdx="3" presStyleCnt="4">
        <dgm:presLayoutVars>
          <dgm:bulletEnabled val="1"/>
        </dgm:presLayoutVars>
      </dgm:prSet>
      <dgm:spPr/>
    </dgm:pt>
  </dgm:ptLst>
  <dgm:cxnLst>
    <dgm:cxn modelId="{09166FB1-A353-4EA5-8C89-115167699D9A}" type="presOf" srcId="{897830EC-18C4-411A-B237-3240EA4F0612}" destId="{DE67907B-618C-487D-A546-8EC0C29BDD0C}" srcOrd="0" destOrd="1" presId="urn:microsoft.com/office/officeart/2005/8/layout/radial2"/>
    <dgm:cxn modelId="{5ECD9327-B62D-4022-878E-C6F8574EAA7C}" type="presOf" srcId="{2DF3827C-F1EF-4FEA-916C-FC0F2B5C38E6}" destId="{5326A5D3-C3B6-435C-97F0-8F3E769D14D0}" srcOrd="0" destOrd="0" presId="urn:microsoft.com/office/officeart/2005/8/layout/radial2"/>
    <dgm:cxn modelId="{03BA52D9-0FB3-4C96-A68A-C88A752FF8E7}" type="presOf" srcId="{F6022EA8-FD37-4EE6-8CCF-BAD384E2742B}" destId="{FA484D84-E545-4305-B851-FC4DF8F47569}" srcOrd="0" destOrd="0" presId="urn:microsoft.com/office/officeart/2005/8/layout/radial2"/>
    <dgm:cxn modelId="{1FEB2828-4F7A-493A-A527-E5FBF94EEFF8}" type="presOf" srcId="{A2962D68-7A67-4DAC-82AD-D1213BD4D2EF}" destId="{DE67907B-618C-487D-A546-8EC0C29BDD0C}" srcOrd="0" destOrd="0" presId="urn:microsoft.com/office/officeart/2005/8/layout/radial2"/>
    <dgm:cxn modelId="{28C028DA-80C2-4A5A-838C-F49159DFDBDD}" type="presOf" srcId="{F65A0306-3349-468A-B921-8CBD52AEF502}" destId="{E35AD09F-CB1A-4523-93C6-CC7690080B83}" srcOrd="0" destOrd="0" presId="urn:microsoft.com/office/officeart/2005/8/layout/radial2"/>
    <dgm:cxn modelId="{4CC57BE3-47DF-42B5-971B-116D58478AB5}" type="presOf" srcId="{ADD75635-18BD-4C93-82B7-781E2CB2D849}" destId="{979811F1-92D0-4CD2-BC6B-71DD689895FB}" srcOrd="0" destOrd="1" presId="urn:microsoft.com/office/officeart/2005/8/layout/radial2"/>
    <dgm:cxn modelId="{05D76347-CAD5-4E8A-8203-1DA03F049477}" srcId="{A8996F52-2809-484B-9E37-7E1CC9FAF19D}" destId="{A6687CA6-AA99-4681-9D42-DBBC0B4F8CB4}" srcOrd="1" destOrd="0" parTransId="{DBF3BFB2-82D6-40C0-ACAE-C760ED72DF78}" sibTransId="{BF6D4D37-8825-40A2-BA24-1F0E1B57AF62}"/>
    <dgm:cxn modelId="{495EB27B-E9ED-452C-913E-7342EAD9C163}" srcId="{C2E9BAA2-8441-4CB8-BDB7-8801F9CDBC7D}" destId="{7019D385-2D53-450E-8084-7D5D94B99571}" srcOrd="1" destOrd="0" parTransId="{705B7089-3024-45F1-8406-83057431E7C5}" sibTransId="{AFA0A2B2-6E66-4AF4-92E8-4959E9292348}"/>
    <dgm:cxn modelId="{49101E33-73E6-4E99-9057-777AAAF59D83}" type="presOf" srcId="{A8996F52-2809-484B-9E37-7E1CC9FAF19D}" destId="{E4BE78A6-6A7A-4826-8412-242F4993E2DF}" srcOrd="0" destOrd="0" presId="urn:microsoft.com/office/officeart/2005/8/layout/radial2"/>
    <dgm:cxn modelId="{27956541-298E-4C0C-B4E6-E283C2A9EE77}" srcId="{5A2EA8D2-2405-4B7E-8F66-973EF48A479B}" destId="{ADD75635-18BD-4C93-82B7-781E2CB2D849}" srcOrd="1" destOrd="0" parTransId="{631B644A-D81A-43C9-A526-D0377ED84879}" sibTransId="{8C6B6439-9992-4E97-BED3-A3F995FA8CE5}"/>
    <dgm:cxn modelId="{5C5802A8-C9AE-4C49-B66C-93366BF2CABD}" type="presOf" srcId="{A6687CA6-AA99-4681-9D42-DBBC0B4F8CB4}" destId="{1A9BCA99-839C-4D14-9404-90B11CA3EB3B}" srcOrd="0" destOrd="1" presId="urn:microsoft.com/office/officeart/2005/8/layout/radial2"/>
    <dgm:cxn modelId="{E15BB8A9-A45D-4B76-813F-486CFCE89432}" srcId="{661F2E2D-1D92-46E4-89C0-527DAA5D0290}" destId="{A8996F52-2809-484B-9E37-7E1CC9FAF19D}" srcOrd="3" destOrd="0" parTransId="{D01CA552-BB8D-4716-BB88-BA75F8B12CE3}" sibTransId="{6E2F4E3A-441A-4D87-87EA-FC7BDFA08BCE}"/>
    <dgm:cxn modelId="{EF9BE095-44B9-4D93-92B3-9B093BF65245}" type="presOf" srcId="{661F2E2D-1D92-46E4-89C0-527DAA5D0290}" destId="{9D2425B5-A8D0-4E18-8CEF-2C438599DB89}" srcOrd="0" destOrd="0" presId="urn:microsoft.com/office/officeart/2005/8/layout/radial2"/>
    <dgm:cxn modelId="{F4FC5BFB-9CBE-4C32-BCEA-8E41F0E699B0}" type="presOf" srcId="{C9D85D76-F885-40E0-8479-C32E73722D97}" destId="{979811F1-92D0-4CD2-BC6B-71DD689895FB}" srcOrd="0" destOrd="0" presId="urn:microsoft.com/office/officeart/2005/8/layout/radial2"/>
    <dgm:cxn modelId="{C6845F37-273F-47DE-882E-1C1CAC971AA2}" srcId="{244264BE-8411-40EC-BF7E-EAAE7990858C}" destId="{897830EC-18C4-411A-B237-3240EA4F0612}" srcOrd="1" destOrd="0" parTransId="{9E8430B5-054D-4CC0-816C-FC0F6E26BF4E}" sibTransId="{4E2EC918-E905-4F51-AA4D-F957673B81CE}"/>
    <dgm:cxn modelId="{E7AD8DE5-6071-4028-863E-DB2C42DCEBAD}" srcId="{661F2E2D-1D92-46E4-89C0-527DAA5D0290}" destId="{244264BE-8411-40EC-BF7E-EAAE7990858C}" srcOrd="0" destOrd="0" parTransId="{2DF3827C-F1EF-4FEA-916C-FC0F2B5C38E6}" sibTransId="{A2DF37AE-237A-4016-B574-878E0DA62210}"/>
    <dgm:cxn modelId="{C6DF19EE-AF54-43BB-B2F2-99E6A8A8500F}" type="presOf" srcId="{7019D385-2D53-450E-8084-7D5D94B99571}" destId="{4CF3B76E-6AF8-400B-ACDD-4587386E2196}" srcOrd="0" destOrd="1" presId="urn:microsoft.com/office/officeart/2005/8/layout/radial2"/>
    <dgm:cxn modelId="{8DED59B7-DA2A-4EEA-ADA1-EF071B884AAF}" type="presOf" srcId="{C2E9BAA2-8441-4CB8-BDB7-8801F9CDBC7D}" destId="{72211E36-8526-474F-B762-66D2DE139C91}" srcOrd="0" destOrd="0" presId="urn:microsoft.com/office/officeart/2005/8/layout/radial2"/>
    <dgm:cxn modelId="{78CC3A40-2C82-4348-8881-6B03BDC36E50}" srcId="{661F2E2D-1D92-46E4-89C0-527DAA5D0290}" destId="{C2E9BAA2-8441-4CB8-BDB7-8801F9CDBC7D}" srcOrd="1" destOrd="0" parTransId="{F65A0306-3349-468A-B921-8CBD52AEF502}" sibTransId="{A2C394CD-3044-4859-9782-5DDC8AB063F2}"/>
    <dgm:cxn modelId="{4BD9DDF2-FC6B-4507-B2EB-68A938D7BBBB}" srcId="{C2E9BAA2-8441-4CB8-BDB7-8801F9CDBC7D}" destId="{F42EC767-B8F2-4355-AD6A-813D385D2A5F}" srcOrd="0" destOrd="0" parTransId="{A9EBA0CF-4B75-4201-90E1-54348409E91D}" sibTransId="{A1565BCF-E457-4A68-A992-E693EA0D61BF}"/>
    <dgm:cxn modelId="{51B9F519-3DB8-4D0F-AB19-7BF9DD866C85}" srcId="{5A2EA8D2-2405-4B7E-8F66-973EF48A479B}" destId="{C9D85D76-F885-40E0-8479-C32E73722D97}" srcOrd="0" destOrd="0" parTransId="{9B037189-27FE-481B-BF97-107CC9E06739}" sibTransId="{E2D340E9-6E46-4A2F-B24A-4606E675E01E}"/>
    <dgm:cxn modelId="{EB5224FC-BDD7-44FB-A82E-23F19A63A96B}" srcId="{661F2E2D-1D92-46E4-89C0-527DAA5D0290}" destId="{5A2EA8D2-2405-4B7E-8F66-973EF48A479B}" srcOrd="2" destOrd="0" parTransId="{F6022EA8-FD37-4EE6-8CCF-BAD384E2742B}" sibTransId="{8006DAEC-BCA8-44DB-88F4-8767632454D0}"/>
    <dgm:cxn modelId="{45C71940-2DB6-4F59-8A9A-9FB551C33314}" type="presOf" srcId="{244264BE-8411-40EC-BF7E-EAAE7990858C}" destId="{617E9088-9FA9-40F0-8C74-C14EF0F5247A}" srcOrd="0" destOrd="0" presId="urn:microsoft.com/office/officeart/2005/8/layout/radial2"/>
    <dgm:cxn modelId="{E60A924D-E61A-42BE-906C-EF923D346D7F}" srcId="{A8996F52-2809-484B-9E37-7E1CC9FAF19D}" destId="{1E1DE8CF-49F6-408B-87FF-CC20B8DCD67F}" srcOrd="0" destOrd="0" parTransId="{4CC9435E-FB1E-4F9D-9CDA-66EC5947F463}" sibTransId="{0395F4FA-B0EB-4DC5-9223-4046477C33D6}"/>
    <dgm:cxn modelId="{9D58A3DE-E966-421C-A1D1-9DC2566A5C06}" type="presOf" srcId="{F42EC767-B8F2-4355-AD6A-813D385D2A5F}" destId="{4CF3B76E-6AF8-400B-ACDD-4587386E2196}" srcOrd="0" destOrd="0" presId="urn:microsoft.com/office/officeart/2005/8/layout/radial2"/>
    <dgm:cxn modelId="{A8F52A39-A6EA-4259-9F4F-0BEF861DAB2F}" srcId="{244264BE-8411-40EC-BF7E-EAAE7990858C}" destId="{A2962D68-7A67-4DAC-82AD-D1213BD4D2EF}" srcOrd="0" destOrd="0" parTransId="{D0AF83BE-DCAD-49A6-9BF8-76456E7141F1}" sibTransId="{ED9AC6B4-7E69-4C03-85A9-A0A3256B8D15}"/>
    <dgm:cxn modelId="{8015558B-A4F6-49BB-905C-60966563D09C}" type="presOf" srcId="{1E1DE8CF-49F6-408B-87FF-CC20B8DCD67F}" destId="{1A9BCA99-839C-4D14-9404-90B11CA3EB3B}" srcOrd="0" destOrd="0" presId="urn:microsoft.com/office/officeart/2005/8/layout/radial2"/>
    <dgm:cxn modelId="{D8037CE7-7449-44BB-956C-20B9D715976F}" type="presOf" srcId="{D01CA552-BB8D-4716-BB88-BA75F8B12CE3}" destId="{8C5C8AF3-AF4C-4F28-B443-7B30D195D9F4}" srcOrd="0" destOrd="0" presId="urn:microsoft.com/office/officeart/2005/8/layout/radial2"/>
    <dgm:cxn modelId="{57B2D67E-2AF6-4D47-95E4-E373297DAB79}" type="presOf" srcId="{5A2EA8D2-2405-4B7E-8F66-973EF48A479B}" destId="{252AB180-7A10-45CD-B228-C2B613ADFB84}" srcOrd="0" destOrd="0" presId="urn:microsoft.com/office/officeart/2005/8/layout/radial2"/>
    <dgm:cxn modelId="{6A2B7BC5-6BD9-457E-AD97-AF494FB3570A}" type="presParOf" srcId="{9D2425B5-A8D0-4E18-8CEF-2C438599DB89}" destId="{134663E9-70CD-4ED5-B400-4EBB065D6D3C}" srcOrd="0" destOrd="0" presId="urn:microsoft.com/office/officeart/2005/8/layout/radial2"/>
    <dgm:cxn modelId="{3D2235B3-5533-410F-8378-C1FF421EB1FD}" type="presParOf" srcId="{134663E9-70CD-4ED5-B400-4EBB065D6D3C}" destId="{739CC5D8-4B19-45F0-8EB7-579BA2EB0866}" srcOrd="0" destOrd="0" presId="urn:microsoft.com/office/officeart/2005/8/layout/radial2"/>
    <dgm:cxn modelId="{162FF979-4EC6-472E-8695-D317D96E0291}" type="presParOf" srcId="{739CC5D8-4B19-45F0-8EB7-579BA2EB0866}" destId="{7F8C58C2-D492-404C-A064-D7CEA6A3F937}" srcOrd="0" destOrd="0" presId="urn:microsoft.com/office/officeart/2005/8/layout/radial2"/>
    <dgm:cxn modelId="{1EAA393F-A959-4D8F-ABD0-EA6DCC240121}" type="presParOf" srcId="{739CC5D8-4B19-45F0-8EB7-579BA2EB0866}" destId="{C9CB13D0-DD8A-4AE6-9F32-630C637354E0}" srcOrd="1" destOrd="0" presId="urn:microsoft.com/office/officeart/2005/8/layout/radial2"/>
    <dgm:cxn modelId="{A2A59B13-ED35-4F58-B094-B7F46E006303}" type="presParOf" srcId="{134663E9-70CD-4ED5-B400-4EBB065D6D3C}" destId="{5326A5D3-C3B6-435C-97F0-8F3E769D14D0}" srcOrd="1" destOrd="0" presId="urn:microsoft.com/office/officeart/2005/8/layout/radial2"/>
    <dgm:cxn modelId="{F3C2F6DE-180C-4525-BDD9-F0CD71FBCDC2}" type="presParOf" srcId="{134663E9-70CD-4ED5-B400-4EBB065D6D3C}" destId="{B96CD627-024C-4BCC-87D5-610A04DB7EC2}" srcOrd="2" destOrd="0" presId="urn:microsoft.com/office/officeart/2005/8/layout/radial2"/>
    <dgm:cxn modelId="{E249254F-AC1E-4322-A484-35DBF81B1100}" type="presParOf" srcId="{B96CD627-024C-4BCC-87D5-610A04DB7EC2}" destId="{617E9088-9FA9-40F0-8C74-C14EF0F5247A}" srcOrd="0" destOrd="0" presId="urn:microsoft.com/office/officeart/2005/8/layout/radial2"/>
    <dgm:cxn modelId="{38EE2382-8C8F-43FC-91EB-7980CBBA93FC}" type="presParOf" srcId="{B96CD627-024C-4BCC-87D5-610A04DB7EC2}" destId="{DE67907B-618C-487D-A546-8EC0C29BDD0C}" srcOrd="1" destOrd="0" presId="urn:microsoft.com/office/officeart/2005/8/layout/radial2"/>
    <dgm:cxn modelId="{CD670391-1F4A-4FEC-AE44-1B04B0709CDA}" type="presParOf" srcId="{134663E9-70CD-4ED5-B400-4EBB065D6D3C}" destId="{E35AD09F-CB1A-4523-93C6-CC7690080B83}" srcOrd="3" destOrd="0" presId="urn:microsoft.com/office/officeart/2005/8/layout/radial2"/>
    <dgm:cxn modelId="{15E58D36-7F8E-4A92-A9D4-BF326C369FDB}" type="presParOf" srcId="{134663E9-70CD-4ED5-B400-4EBB065D6D3C}" destId="{A4BAC59D-2CC3-4FC0-B397-73B690ECE573}" srcOrd="4" destOrd="0" presId="urn:microsoft.com/office/officeart/2005/8/layout/radial2"/>
    <dgm:cxn modelId="{746C870D-FD2B-480C-9B32-D65468DA2A1C}" type="presParOf" srcId="{A4BAC59D-2CC3-4FC0-B397-73B690ECE573}" destId="{72211E36-8526-474F-B762-66D2DE139C91}" srcOrd="0" destOrd="0" presId="urn:microsoft.com/office/officeart/2005/8/layout/radial2"/>
    <dgm:cxn modelId="{5D2FA22B-048C-4FFF-B816-1906666910BC}" type="presParOf" srcId="{A4BAC59D-2CC3-4FC0-B397-73B690ECE573}" destId="{4CF3B76E-6AF8-400B-ACDD-4587386E2196}" srcOrd="1" destOrd="0" presId="urn:microsoft.com/office/officeart/2005/8/layout/radial2"/>
    <dgm:cxn modelId="{987B8338-993E-4944-A1E9-0F758A4F8115}" type="presParOf" srcId="{134663E9-70CD-4ED5-B400-4EBB065D6D3C}" destId="{FA484D84-E545-4305-B851-FC4DF8F47569}" srcOrd="5" destOrd="0" presId="urn:microsoft.com/office/officeart/2005/8/layout/radial2"/>
    <dgm:cxn modelId="{C8D745E4-0635-4073-8425-850EF550993D}" type="presParOf" srcId="{134663E9-70CD-4ED5-B400-4EBB065D6D3C}" destId="{2D3AFA49-2E3A-41AF-B94C-61B475F44C78}" srcOrd="6" destOrd="0" presId="urn:microsoft.com/office/officeart/2005/8/layout/radial2"/>
    <dgm:cxn modelId="{1FBB3019-E730-4A1E-A4E3-76D495A752C9}" type="presParOf" srcId="{2D3AFA49-2E3A-41AF-B94C-61B475F44C78}" destId="{252AB180-7A10-45CD-B228-C2B613ADFB84}" srcOrd="0" destOrd="0" presId="urn:microsoft.com/office/officeart/2005/8/layout/radial2"/>
    <dgm:cxn modelId="{27EDE728-08B6-4045-94A5-98BC309FA62B}" type="presParOf" srcId="{2D3AFA49-2E3A-41AF-B94C-61B475F44C78}" destId="{979811F1-92D0-4CD2-BC6B-71DD689895FB}" srcOrd="1" destOrd="0" presId="urn:microsoft.com/office/officeart/2005/8/layout/radial2"/>
    <dgm:cxn modelId="{4E7D8CB2-C7C7-404A-9E3A-5F24031DB35C}" type="presParOf" srcId="{134663E9-70CD-4ED5-B400-4EBB065D6D3C}" destId="{8C5C8AF3-AF4C-4F28-B443-7B30D195D9F4}" srcOrd="7" destOrd="0" presId="urn:microsoft.com/office/officeart/2005/8/layout/radial2"/>
    <dgm:cxn modelId="{91B58F56-D95C-4240-AB25-8A75ABA45228}" type="presParOf" srcId="{134663E9-70CD-4ED5-B400-4EBB065D6D3C}" destId="{3B032A08-9CB0-4BF3-B3AE-B3BD805DF67A}" srcOrd="8" destOrd="0" presId="urn:microsoft.com/office/officeart/2005/8/layout/radial2"/>
    <dgm:cxn modelId="{817BF645-AA51-4275-926B-A28C1A832C1A}" type="presParOf" srcId="{3B032A08-9CB0-4BF3-B3AE-B3BD805DF67A}" destId="{E4BE78A6-6A7A-4826-8412-242F4993E2DF}" srcOrd="0" destOrd="0" presId="urn:microsoft.com/office/officeart/2005/8/layout/radial2"/>
    <dgm:cxn modelId="{834B23B6-3D5F-4186-830C-2EFFFDDD823C}" type="presParOf" srcId="{3B032A08-9CB0-4BF3-B3AE-B3BD805DF67A}" destId="{1A9BCA99-839C-4D14-9404-90B11CA3EB3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5432D8-E8F0-4157-BF35-7EC8B9701B96}" type="doc">
      <dgm:prSet loTypeId="urn:microsoft.com/office/officeart/2005/8/layout/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2E1DFD8F-BA88-471C-BC61-B19E2746699D}">
      <dgm:prSet phldrT="[Text]" custT="1"/>
      <dgm:spPr>
        <a:solidFill>
          <a:srgbClr val="00B0F0"/>
        </a:solidFill>
      </dgm:spPr>
      <dgm:t>
        <a:bodyPr/>
        <a:lstStyle/>
        <a:p>
          <a:r>
            <a:rPr lang="id-ID" sz="2000" dirty="0" smtClean="0">
              <a:solidFill>
                <a:schemeClr val="accent2">
                  <a:lumMod val="50000"/>
                </a:schemeClr>
              </a:solidFill>
            </a:rPr>
            <a:t>Penampilan (</a:t>
          </a:r>
          <a:r>
            <a:rPr lang="id-ID" sz="2000" i="1" dirty="0" smtClean="0">
              <a:solidFill>
                <a:schemeClr val="accent2">
                  <a:lumMod val="50000"/>
                </a:schemeClr>
              </a:solidFill>
            </a:rPr>
            <a:t>appearance</a:t>
          </a:r>
          <a:r>
            <a:rPr lang="id-ID" sz="2000" dirty="0" smtClean="0">
              <a:solidFill>
                <a:schemeClr val="accent2">
                  <a:lumMod val="50000"/>
                </a:schemeClr>
              </a:solidFill>
            </a:rPr>
            <a:t>) jasa pendidikan, yaitu seberapa efekti</a:t>
          </a:r>
          <a:r>
            <a:rPr lang="fi-FI" sz="2000" dirty="0" smtClean="0">
              <a:solidFill>
                <a:schemeClr val="accent2">
                  <a:lumMod val="50000"/>
                </a:schemeClr>
              </a:solidFill>
            </a:rPr>
            <a:t>f penampilan dan lokasi sekolah</a:t>
          </a:r>
          <a:endParaRPr lang="id-ID" sz="2000" dirty="0">
            <a:solidFill>
              <a:schemeClr val="accent2">
                <a:lumMod val="50000"/>
              </a:schemeClr>
            </a:solidFill>
          </a:endParaRPr>
        </a:p>
      </dgm:t>
    </dgm:pt>
    <dgm:pt modelId="{ACF09345-66FC-4CAC-A8B5-3473CD3B079C}" type="parTrans" cxnId="{D3A75013-29FA-4B61-BE2A-ADADADF79DF3}">
      <dgm:prSet/>
      <dgm:spPr/>
      <dgm:t>
        <a:bodyPr/>
        <a:lstStyle/>
        <a:p>
          <a:endParaRPr lang="id-ID"/>
        </a:p>
      </dgm:t>
    </dgm:pt>
    <dgm:pt modelId="{3DB76B4F-4D82-40E0-B769-23B67ED3F721}" type="sibTrans" cxnId="{D3A75013-29FA-4B61-BE2A-ADADADF79DF3}">
      <dgm:prSet/>
      <dgm:spPr/>
      <dgm:t>
        <a:bodyPr/>
        <a:lstStyle/>
        <a:p>
          <a:endParaRPr lang="id-ID"/>
        </a:p>
      </dgm:t>
    </dgm:pt>
    <dgm:pt modelId="{ABA82F5C-D71E-4410-9DFE-5F047F42BF7E}">
      <dgm:prSet phldrT="[Text]" custT="1"/>
      <dgm:spPr>
        <a:solidFill>
          <a:srgbClr val="FFFF00"/>
        </a:solidFill>
      </dgm:spPr>
      <dgm:t>
        <a:bodyPr/>
        <a:lstStyle/>
        <a:p>
          <a:r>
            <a:rPr lang="id-ID" sz="2400" dirty="0" smtClean="0">
              <a:solidFill>
                <a:schemeClr val="accent2">
                  <a:lumMod val="50000"/>
                </a:schemeClr>
              </a:solidFill>
            </a:rPr>
            <a:t>Pelanggan dan pengunjung</a:t>
          </a:r>
        </a:p>
        <a:p>
          <a:r>
            <a:rPr lang="id-ID" sz="2400" i="1" dirty="0" smtClean="0">
              <a:solidFill>
                <a:schemeClr val="accent2">
                  <a:lumMod val="50000"/>
                </a:schemeClr>
              </a:solidFill>
            </a:rPr>
            <a:t>(customers and their visitors</a:t>
          </a:r>
          <a:r>
            <a:rPr lang="id-ID" sz="2400" dirty="0" smtClean="0">
              <a:solidFill>
                <a:schemeClr val="accent2">
                  <a:lumMod val="50000"/>
                </a:schemeClr>
              </a:solidFill>
            </a:rPr>
            <a:t>)</a:t>
          </a:r>
          <a:endParaRPr lang="id-ID" sz="2400" dirty="0">
            <a:solidFill>
              <a:schemeClr val="accent2">
                <a:lumMod val="50000"/>
              </a:schemeClr>
            </a:solidFill>
          </a:endParaRPr>
        </a:p>
      </dgm:t>
    </dgm:pt>
    <dgm:pt modelId="{B1C57B12-4698-44AF-BFBB-DBB678738029}" type="parTrans" cxnId="{2028BC91-2A03-44E9-BE1F-5D41B511FF35}">
      <dgm:prSet/>
      <dgm:spPr/>
      <dgm:t>
        <a:bodyPr/>
        <a:lstStyle/>
        <a:p>
          <a:endParaRPr lang="id-ID"/>
        </a:p>
      </dgm:t>
    </dgm:pt>
    <dgm:pt modelId="{3EC6CADF-BA4B-4DAF-9019-316D9D037FBA}" type="sibTrans" cxnId="{2028BC91-2A03-44E9-BE1F-5D41B511FF35}">
      <dgm:prSet/>
      <dgm:spPr/>
      <dgm:t>
        <a:bodyPr/>
        <a:lstStyle/>
        <a:p>
          <a:endParaRPr lang="id-ID"/>
        </a:p>
      </dgm:t>
    </dgm:pt>
    <dgm:pt modelId="{2E4DC730-41AD-45D2-A8EF-BB4C0AAF69F1}">
      <dgm:prSet phldrT="[Text]" custT="1"/>
      <dgm:spPr>
        <a:solidFill>
          <a:srgbClr val="FF0000"/>
        </a:solidFill>
      </dgm:spPr>
      <dgm:t>
        <a:bodyPr/>
        <a:lstStyle/>
        <a:p>
          <a:r>
            <a:rPr lang="id-ID" sz="1800" dirty="0" smtClean="0"/>
            <a:t>Hubungan mula-mula dan aksesibilitas (</a:t>
          </a:r>
          <a:r>
            <a:rPr lang="id-ID" sz="1800" i="1" dirty="0" smtClean="0"/>
            <a:t>first contact and accessibility</a:t>
          </a:r>
          <a:r>
            <a:rPr lang="id-ID" sz="1800" dirty="0" smtClean="0"/>
            <a:t>) jasa pendidikan, yang berkaitan dengan cara individu berhubungan dengan sekolah dan kemudahan menjalin hubungan dengan sekolah.</a:t>
          </a:r>
        </a:p>
      </dgm:t>
    </dgm:pt>
    <dgm:pt modelId="{5A9F09E2-A671-49C2-A364-49E19853CAA2}" type="parTrans" cxnId="{6FEDFF86-1209-4FA8-AFFE-B3A249725050}">
      <dgm:prSet/>
      <dgm:spPr/>
      <dgm:t>
        <a:bodyPr/>
        <a:lstStyle/>
        <a:p>
          <a:endParaRPr lang="id-ID"/>
        </a:p>
      </dgm:t>
    </dgm:pt>
    <dgm:pt modelId="{7B686189-97A9-4416-86E6-6BF31B65CDCB}" type="sibTrans" cxnId="{6FEDFF86-1209-4FA8-AFFE-B3A249725050}">
      <dgm:prSet/>
      <dgm:spPr/>
      <dgm:t>
        <a:bodyPr/>
        <a:lstStyle/>
        <a:p>
          <a:endParaRPr lang="id-ID"/>
        </a:p>
      </dgm:t>
    </dgm:pt>
    <dgm:pt modelId="{E6EF864D-4461-4789-B00D-483A3E527828}" type="pres">
      <dgm:prSet presAssocID="{C85432D8-E8F0-4157-BF35-7EC8B9701B96}" presName="linear" presStyleCnt="0">
        <dgm:presLayoutVars>
          <dgm:dir/>
          <dgm:animLvl val="lvl"/>
          <dgm:resizeHandles val="exact"/>
        </dgm:presLayoutVars>
      </dgm:prSet>
      <dgm:spPr/>
    </dgm:pt>
    <dgm:pt modelId="{8740EB93-7DFA-4C7F-9D0B-30B01D224A0B}" type="pres">
      <dgm:prSet presAssocID="{2E1DFD8F-BA88-471C-BC61-B19E2746699D}" presName="parentLin" presStyleCnt="0"/>
      <dgm:spPr/>
    </dgm:pt>
    <dgm:pt modelId="{5512B8D5-8FD8-4D0B-8C1A-CC61AD136FB7}" type="pres">
      <dgm:prSet presAssocID="{2E1DFD8F-BA88-471C-BC61-B19E2746699D}" presName="parentLeftMargin" presStyleLbl="node1" presStyleIdx="0" presStyleCnt="3"/>
      <dgm:spPr/>
    </dgm:pt>
    <dgm:pt modelId="{D04167CF-9F95-4A3E-AEB4-1F475211660F}" type="pres">
      <dgm:prSet presAssocID="{2E1DFD8F-BA88-471C-BC61-B19E2746699D}" presName="parentText" presStyleLbl="node1" presStyleIdx="0" presStyleCnt="3" custScaleX="14247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E135133-EABE-4AF9-ACB2-828946BE16BA}" type="pres">
      <dgm:prSet presAssocID="{2E1DFD8F-BA88-471C-BC61-B19E2746699D}" presName="negativeSpace" presStyleCnt="0"/>
      <dgm:spPr/>
    </dgm:pt>
    <dgm:pt modelId="{9B3C4E56-163E-45B4-9ED8-AFB4C4565A48}" type="pres">
      <dgm:prSet presAssocID="{2E1DFD8F-BA88-471C-BC61-B19E2746699D}" presName="childText" presStyleLbl="conFgAcc1" presStyleIdx="0" presStyleCnt="3">
        <dgm:presLayoutVars>
          <dgm:bulletEnabled val="1"/>
        </dgm:presLayoutVars>
      </dgm:prSet>
      <dgm:spPr/>
    </dgm:pt>
    <dgm:pt modelId="{37AF7C42-2AE5-474F-98EE-5354EF5B08A6}" type="pres">
      <dgm:prSet presAssocID="{3DB76B4F-4D82-40E0-B769-23B67ED3F721}" presName="spaceBetweenRectangles" presStyleCnt="0"/>
      <dgm:spPr/>
    </dgm:pt>
    <dgm:pt modelId="{9CD9C938-5169-4D11-AC02-9B7EAE21272C}" type="pres">
      <dgm:prSet presAssocID="{ABA82F5C-D71E-4410-9DFE-5F047F42BF7E}" presName="parentLin" presStyleCnt="0"/>
      <dgm:spPr/>
    </dgm:pt>
    <dgm:pt modelId="{32FD8944-BFD7-483D-BE37-227F3DCE42ED}" type="pres">
      <dgm:prSet presAssocID="{ABA82F5C-D71E-4410-9DFE-5F047F42BF7E}" presName="parentLeftMargin" presStyleLbl="node1" presStyleIdx="0" presStyleCnt="3"/>
      <dgm:spPr/>
    </dgm:pt>
    <dgm:pt modelId="{BED08129-F076-451A-A216-E5693605E67C}" type="pres">
      <dgm:prSet presAssocID="{ABA82F5C-D71E-4410-9DFE-5F047F42BF7E}" presName="parentText" presStyleLbl="node1" presStyleIdx="1" presStyleCnt="3" custScaleX="136875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1A7B33-9766-48A8-9A83-EF56655CF849}" type="pres">
      <dgm:prSet presAssocID="{ABA82F5C-D71E-4410-9DFE-5F047F42BF7E}" presName="negativeSpace" presStyleCnt="0"/>
      <dgm:spPr/>
    </dgm:pt>
    <dgm:pt modelId="{46CD2F86-CFE7-4359-B1C2-DD0B9E1A6367}" type="pres">
      <dgm:prSet presAssocID="{ABA82F5C-D71E-4410-9DFE-5F047F42BF7E}" presName="childText" presStyleLbl="conFgAcc1" presStyleIdx="1" presStyleCnt="3">
        <dgm:presLayoutVars>
          <dgm:bulletEnabled val="1"/>
        </dgm:presLayoutVars>
      </dgm:prSet>
      <dgm:spPr/>
    </dgm:pt>
    <dgm:pt modelId="{11294711-A656-4162-8F20-F8930DE0FECE}" type="pres">
      <dgm:prSet presAssocID="{3EC6CADF-BA4B-4DAF-9019-316D9D037FBA}" presName="spaceBetweenRectangles" presStyleCnt="0"/>
      <dgm:spPr/>
    </dgm:pt>
    <dgm:pt modelId="{BE620D09-3E19-45F2-8433-A4F5DB56B478}" type="pres">
      <dgm:prSet presAssocID="{2E4DC730-41AD-45D2-A8EF-BB4C0AAF69F1}" presName="parentLin" presStyleCnt="0"/>
      <dgm:spPr/>
    </dgm:pt>
    <dgm:pt modelId="{BCF19452-DB2E-4A54-A74A-594265159906}" type="pres">
      <dgm:prSet presAssocID="{2E4DC730-41AD-45D2-A8EF-BB4C0AAF69F1}" presName="parentLeftMargin" presStyleLbl="node1" presStyleIdx="1" presStyleCnt="3"/>
      <dgm:spPr/>
    </dgm:pt>
    <dgm:pt modelId="{6B13F229-825C-4497-88FA-350582475357}" type="pres">
      <dgm:prSet presAssocID="{2E4DC730-41AD-45D2-A8EF-BB4C0AAF69F1}" presName="parentText" presStyleLbl="node1" presStyleIdx="2" presStyleCnt="3" custScaleX="14235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6654493-9102-4521-A00B-911B100143F7}" type="pres">
      <dgm:prSet presAssocID="{2E4DC730-41AD-45D2-A8EF-BB4C0AAF69F1}" presName="negativeSpace" presStyleCnt="0"/>
      <dgm:spPr/>
    </dgm:pt>
    <dgm:pt modelId="{D9429DFB-D017-4E1E-BE31-8C5A2CB4136E}" type="pres">
      <dgm:prSet presAssocID="{2E4DC730-41AD-45D2-A8EF-BB4C0AAF69F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3A75013-29FA-4B61-BE2A-ADADADF79DF3}" srcId="{C85432D8-E8F0-4157-BF35-7EC8B9701B96}" destId="{2E1DFD8F-BA88-471C-BC61-B19E2746699D}" srcOrd="0" destOrd="0" parTransId="{ACF09345-66FC-4CAC-A8B5-3473CD3B079C}" sibTransId="{3DB76B4F-4D82-40E0-B769-23B67ED3F721}"/>
    <dgm:cxn modelId="{291313B0-5FB9-4372-B7A4-0AAA1C1D9CDB}" type="presOf" srcId="{ABA82F5C-D71E-4410-9DFE-5F047F42BF7E}" destId="{32FD8944-BFD7-483D-BE37-227F3DCE42ED}" srcOrd="0" destOrd="0" presId="urn:microsoft.com/office/officeart/2005/8/layout/list1"/>
    <dgm:cxn modelId="{2028BC91-2A03-44E9-BE1F-5D41B511FF35}" srcId="{C85432D8-E8F0-4157-BF35-7EC8B9701B96}" destId="{ABA82F5C-D71E-4410-9DFE-5F047F42BF7E}" srcOrd="1" destOrd="0" parTransId="{B1C57B12-4698-44AF-BFBB-DBB678738029}" sibTransId="{3EC6CADF-BA4B-4DAF-9019-316D9D037FBA}"/>
    <dgm:cxn modelId="{6587BC69-8F27-41D6-B319-039371FD0A23}" type="presOf" srcId="{C85432D8-E8F0-4157-BF35-7EC8B9701B96}" destId="{E6EF864D-4461-4789-B00D-483A3E527828}" srcOrd="0" destOrd="0" presId="urn:microsoft.com/office/officeart/2005/8/layout/list1"/>
    <dgm:cxn modelId="{67D2180D-63D6-4D78-8BB2-62DF91CA4CB9}" type="presOf" srcId="{2E4DC730-41AD-45D2-A8EF-BB4C0AAF69F1}" destId="{BCF19452-DB2E-4A54-A74A-594265159906}" srcOrd="0" destOrd="0" presId="urn:microsoft.com/office/officeart/2005/8/layout/list1"/>
    <dgm:cxn modelId="{DCCDDFA6-126A-4FBD-88B2-5ACB4ADF69B3}" type="presOf" srcId="{2E4DC730-41AD-45D2-A8EF-BB4C0AAF69F1}" destId="{6B13F229-825C-4497-88FA-350582475357}" srcOrd="1" destOrd="0" presId="urn:microsoft.com/office/officeart/2005/8/layout/list1"/>
    <dgm:cxn modelId="{F79646D2-51D4-477C-8626-76D4A42125CC}" type="presOf" srcId="{ABA82F5C-D71E-4410-9DFE-5F047F42BF7E}" destId="{BED08129-F076-451A-A216-E5693605E67C}" srcOrd="1" destOrd="0" presId="urn:microsoft.com/office/officeart/2005/8/layout/list1"/>
    <dgm:cxn modelId="{6FEDFF86-1209-4FA8-AFFE-B3A249725050}" srcId="{C85432D8-E8F0-4157-BF35-7EC8B9701B96}" destId="{2E4DC730-41AD-45D2-A8EF-BB4C0AAF69F1}" srcOrd="2" destOrd="0" parTransId="{5A9F09E2-A671-49C2-A364-49E19853CAA2}" sibTransId="{7B686189-97A9-4416-86E6-6BF31B65CDCB}"/>
    <dgm:cxn modelId="{42DB7C14-0AF2-487E-963C-CC575DC7292F}" type="presOf" srcId="{2E1DFD8F-BA88-471C-BC61-B19E2746699D}" destId="{5512B8D5-8FD8-4D0B-8C1A-CC61AD136FB7}" srcOrd="0" destOrd="0" presId="urn:microsoft.com/office/officeart/2005/8/layout/list1"/>
    <dgm:cxn modelId="{10765278-1A6C-49F9-A5A4-B746E84821BB}" type="presOf" srcId="{2E1DFD8F-BA88-471C-BC61-B19E2746699D}" destId="{D04167CF-9F95-4A3E-AEB4-1F475211660F}" srcOrd="1" destOrd="0" presId="urn:microsoft.com/office/officeart/2005/8/layout/list1"/>
    <dgm:cxn modelId="{405F3F3C-E732-4595-8F44-85958BE49688}" type="presParOf" srcId="{E6EF864D-4461-4789-B00D-483A3E527828}" destId="{8740EB93-7DFA-4C7F-9D0B-30B01D224A0B}" srcOrd="0" destOrd="0" presId="urn:microsoft.com/office/officeart/2005/8/layout/list1"/>
    <dgm:cxn modelId="{4F954B43-531E-430F-9C35-0DCA88C0BAF6}" type="presParOf" srcId="{8740EB93-7DFA-4C7F-9D0B-30B01D224A0B}" destId="{5512B8D5-8FD8-4D0B-8C1A-CC61AD136FB7}" srcOrd="0" destOrd="0" presId="urn:microsoft.com/office/officeart/2005/8/layout/list1"/>
    <dgm:cxn modelId="{80FD4E17-8CF2-471A-A9CC-616CCB509D8E}" type="presParOf" srcId="{8740EB93-7DFA-4C7F-9D0B-30B01D224A0B}" destId="{D04167CF-9F95-4A3E-AEB4-1F475211660F}" srcOrd="1" destOrd="0" presId="urn:microsoft.com/office/officeart/2005/8/layout/list1"/>
    <dgm:cxn modelId="{4C4ECE8A-5FB5-40EA-888F-68AD9041EAD2}" type="presParOf" srcId="{E6EF864D-4461-4789-B00D-483A3E527828}" destId="{7E135133-EABE-4AF9-ACB2-828946BE16BA}" srcOrd="1" destOrd="0" presId="urn:microsoft.com/office/officeart/2005/8/layout/list1"/>
    <dgm:cxn modelId="{C2676B01-BF17-4805-A36B-B3E1790CF4F9}" type="presParOf" srcId="{E6EF864D-4461-4789-B00D-483A3E527828}" destId="{9B3C4E56-163E-45B4-9ED8-AFB4C4565A48}" srcOrd="2" destOrd="0" presId="urn:microsoft.com/office/officeart/2005/8/layout/list1"/>
    <dgm:cxn modelId="{472B7FD9-0C10-422F-9E68-337A0412E52D}" type="presParOf" srcId="{E6EF864D-4461-4789-B00D-483A3E527828}" destId="{37AF7C42-2AE5-474F-98EE-5354EF5B08A6}" srcOrd="3" destOrd="0" presId="urn:microsoft.com/office/officeart/2005/8/layout/list1"/>
    <dgm:cxn modelId="{B6371FE3-EF4E-4181-9B8F-2E5E876C0F80}" type="presParOf" srcId="{E6EF864D-4461-4789-B00D-483A3E527828}" destId="{9CD9C938-5169-4D11-AC02-9B7EAE21272C}" srcOrd="4" destOrd="0" presId="urn:microsoft.com/office/officeart/2005/8/layout/list1"/>
    <dgm:cxn modelId="{D93E5631-2D01-4471-8E88-F852D78EB5ED}" type="presParOf" srcId="{9CD9C938-5169-4D11-AC02-9B7EAE21272C}" destId="{32FD8944-BFD7-483D-BE37-227F3DCE42ED}" srcOrd="0" destOrd="0" presId="urn:microsoft.com/office/officeart/2005/8/layout/list1"/>
    <dgm:cxn modelId="{397FBAF2-D454-4D28-A77B-2DEB773D3A59}" type="presParOf" srcId="{9CD9C938-5169-4D11-AC02-9B7EAE21272C}" destId="{BED08129-F076-451A-A216-E5693605E67C}" srcOrd="1" destOrd="0" presId="urn:microsoft.com/office/officeart/2005/8/layout/list1"/>
    <dgm:cxn modelId="{A3E6DC48-A4AC-4260-84EE-B3596F77B6A2}" type="presParOf" srcId="{E6EF864D-4461-4789-B00D-483A3E527828}" destId="{721A7B33-9766-48A8-9A83-EF56655CF849}" srcOrd="5" destOrd="0" presId="urn:microsoft.com/office/officeart/2005/8/layout/list1"/>
    <dgm:cxn modelId="{23F41703-EC07-4101-90A7-0D4DC3C38AFE}" type="presParOf" srcId="{E6EF864D-4461-4789-B00D-483A3E527828}" destId="{46CD2F86-CFE7-4359-B1C2-DD0B9E1A6367}" srcOrd="6" destOrd="0" presId="urn:microsoft.com/office/officeart/2005/8/layout/list1"/>
    <dgm:cxn modelId="{F606626E-07F2-4D9D-B2E5-4B807A288127}" type="presParOf" srcId="{E6EF864D-4461-4789-B00D-483A3E527828}" destId="{11294711-A656-4162-8F20-F8930DE0FECE}" srcOrd="7" destOrd="0" presId="urn:microsoft.com/office/officeart/2005/8/layout/list1"/>
    <dgm:cxn modelId="{F6422061-E593-439C-B6FD-5F45313563AC}" type="presParOf" srcId="{E6EF864D-4461-4789-B00D-483A3E527828}" destId="{BE620D09-3E19-45F2-8433-A4F5DB56B478}" srcOrd="8" destOrd="0" presId="urn:microsoft.com/office/officeart/2005/8/layout/list1"/>
    <dgm:cxn modelId="{1DDD6AFA-3802-4DFB-A41E-7B85A2E584E9}" type="presParOf" srcId="{BE620D09-3E19-45F2-8433-A4F5DB56B478}" destId="{BCF19452-DB2E-4A54-A74A-594265159906}" srcOrd="0" destOrd="0" presId="urn:microsoft.com/office/officeart/2005/8/layout/list1"/>
    <dgm:cxn modelId="{DE0F3221-AE35-4D73-A4AA-8049FDA0084B}" type="presParOf" srcId="{BE620D09-3E19-45F2-8433-A4F5DB56B478}" destId="{6B13F229-825C-4497-88FA-350582475357}" srcOrd="1" destOrd="0" presId="urn:microsoft.com/office/officeart/2005/8/layout/list1"/>
    <dgm:cxn modelId="{EBF127B6-71BC-4176-B11B-F19A47268F4B}" type="presParOf" srcId="{E6EF864D-4461-4789-B00D-483A3E527828}" destId="{56654493-9102-4521-A00B-911B100143F7}" srcOrd="9" destOrd="0" presId="urn:microsoft.com/office/officeart/2005/8/layout/list1"/>
    <dgm:cxn modelId="{7E13EA57-1B14-4515-BB47-7E23F650B2EC}" type="presParOf" srcId="{E6EF864D-4461-4789-B00D-483A3E527828}" destId="{D9429DFB-D017-4E1E-BE31-8C5A2CB4136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8427EF-302F-46F3-AC74-53C5BFB8BDEE}" type="doc">
      <dgm:prSet loTypeId="urn:microsoft.com/office/officeart/2005/8/layout/pyramid4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C6F3CAC-46C2-4568-AEB8-6C7539A42654}">
      <dgm:prSet phldrT="[Text]"/>
      <dgm:spPr>
        <a:solidFill>
          <a:srgbClr val="00B050"/>
        </a:solidFill>
      </dgm:spPr>
      <dgm:t>
        <a:bodyPr/>
        <a:lstStyle/>
        <a:p>
          <a:r>
            <a:rPr lang="id-ID" dirty="0" smtClean="0">
              <a:solidFill>
                <a:schemeClr val="accent2">
                  <a:lumMod val="50000"/>
                </a:schemeClr>
              </a:solidFill>
            </a:rPr>
            <a:t>Guru</a:t>
          </a:r>
          <a:endParaRPr lang="id-ID" dirty="0">
            <a:solidFill>
              <a:schemeClr val="accent2">
                <a:lumMod val="50000"/>
              </a:schemeClr>
            </a:solidFill>
          </a:endParaRPr>
        </a:p>
      </dgm:t>
    </dgm:pt>
    <dgm:pt modelId="{E4868DE1-0ADF-4BD3-953B-E04ED4C5F72F}" type="parTrans" cxnId="{50A0220C-6F34-472B-846E-8B1489AB8DBC}">
      <dgm:prSet/>
      <dgm:spPr/>
      <dgm:t>
        <a:bodyPr/>
        <a:lstStyle/>
        <a:p>
          <a:endParaRPr lang="id-ID"/>
        </a:p>
      </dgm:t>
    </dgm:pt>
    <dgm:pt modelId="{3FCD5EA7-8EA2-4743-9D14-E5CCEFAF471F}" type="sibTrans" cxnId="{50A0220C-6F34-472B-846E-8B1489AB8DBC}">
      <dgm:prSet/>
      <dgm:spPr/>
      <dgm:t>
        <a:bodyPr/>
        <a:lstStyle/>
        <a:p>
          <a:endParaRPr lang="id-ID"/>
        </a:p>
      </dgm:t>
    </dgm:pt>
    <dgm:pt modelId="{C85291B4-271B-4049-9F3B-9C7821BB18B1}">
      <dgm:prSet phldrT="[Text]"/>
      <dgm:spPr>
        <a:solidFill>
          <a:srgbClr val="FFC000"/>
        </a:solidFill>
      </dgm:spPr>
      <dgm:t>
        <a:bodyPr/>
        <a:lstStyle/>
        <a:p>
          <a:r>
            <a:rPr lang="id-ID" dirty="0" smtClean="0">
              <a:solidFill>
                <a:schemeClr val="accent2">
                  <a:lumMod val="50000"/>
                </a:schemeClr>
              </a:solidFill>
            </a:rPr>
            <a:t>Tenaga Administrasi</a:t>
          </a:r>
          <a:endParaRPr lang="id-ID" dirty="0">
            <a:solidFill>
              <a:schemeClr val="accent2">
                <a:lumMod val="50000"/>
              </a:schemeClr>
            </a:solidFill>
          </a:endParaRPr>
        </a:p>
      </dgm:t>
    </dgm:pt>
    <dgm:pt modelId="{BDFA9FF5-348F-4820-BC99-F6CEBDBC3E5D}" type="parTrans" cxnId="{2748E563-0829-4F3A-827E-DD76FE4EECEA}">
      <dgm:prSet/>
      <dgm:spPr/>
      <dgm:t>
        <a:bodyPr/>
        <a:lstStyle/>
        <a:p>
          <a:endParaRPr lang="id-ID"/>
        </a:p>
      </dgm:t>
    </dgm:pt>
    <dgm:pt modelId="{2B6A9867-0136-4C2F-8972-6B482449AC6A}" type="sibTrans" cxnId="{2748E563-0829-4F3A-827E-DD76FE4EECEA}">
      <dgm:prSet/>
      <dgm:spPr/>
      <dgm:t>
        <a:bodyPr/>
        <a:lstStyle/>
        <a:p>
          <a:endParaRPr lang="id-ID"/>
        </a:p>
      </dgm:t>
    </dgm:pt>
    <dgm:pt modelId="{8CDD878B-9CFB-4DB3-85F4-1C17FC7D335A}">
      <dgm:prSet phldrT="[Text]"/>
      <dgm:spPr>
        <a:solidFill>
          <a:srgbClr val="FF0000"/>
        </a:solidFill>
      </dgm:spPr>
      <dgm:t>
        <a:bodyPr/>
        <a:lstStyle/>
        <a:p>
          <a:r>
            <a:rPr lang="id-ID" dirty="0" smtClean="0"/>
            <a:t>Kepala Sekolah</a:t>
          </a:r>
          <a:endParaRPr lang="id-ID" dirty="0"/>
        </a:p>
      </dgm:t>
    </dgm:pt>
    <dgm:pt modelId="{E7D12218-449F-4A93-B288-8D1567320274}" type="parTrans" cxnId="{7F6C652C-1E63-463D-950C-8831286C0228}">
      <dgm:prSet/>
      <dgm:spPr/>
      <dgm:t>
        <a:bodyPr/>
        <a:lstStyle/>
        <a:p>
          <a:endParaRPr lang="id-ID"/>
        </a:p>
      </dgm:t>
    </dgm:pt>
    <dgm:pt modelId="{F273F8A7-DF90-436E-A932-A9FF613EC21D}" type="sibTrans" cxnId="{7F6C652C-1E63-463D-950C-8831286C0228}">
      <dgm:prSet/>
      <dgm:spPr/>
      <dgm:t>
        <a:bodyPr/>
        <a:lstStyle/>
        <a:p>
          <a:endParaRPr lang="id-ID"/>
        </a:p>
      </dgm:t>
    </dgm:pt>
    <dgm:pt modelId="{BD6E8543-5569-4359-9634-EF25EB8F8944}">
      <dgm:prSet phldrT="[Text]"/>
      <dgm:spPr>
        <a:solidFill>
          <a:srgbClr val="002060"/>
        </a:solidFill>
      </dgm:spPr>
      <dgm:t>
        <a:bodyPr/>
        <a:lstStyle/>
        <a:p>
          <a:r>
            <a:rPr lang="id-ID" dirty="0" smtClean="0"/>
            <a:t>Laboran Pustakawan </a:t>
          </a:r>
        </a:p>
        <a:p>
          <a:r>
            <a:rPr lang="id-ID" dirty="0" smtClean="0"/>
            <a:t>dll</a:t>
          </a:r>
          <a:endParaRPr lang="id-ID" dirty="0"/>
        </a:p>
      </dgm:t>
    </dgm:pt>
    <dgm:pt modelId="{12236E53-892D-4D35-9FB3-C1A75ABD0383}" type="parTrans" cxnId="{763AF240-0F20-4353-AC23-71E5216B801C}">
      <dgm:prSet/>
      <dgm:spPr/>
      <dgm:t>
        <a:bodyPr/>
        <a:lstStyle/>
        <a:p>
          <a:endParaRPr lang="id-ID"/>
        </a:p>
      </dgm:t>
    </dgm:pt>
    <dgm:pt modelId="{5F142712-DB1A-416F-81EF-104CE57E03E8}" type="sibTrans" cxnId="{763AF240-0F20-4353-AC23-71E5216B801C}">
      <dgm:prSet/>
      <dgm:spPr/>
      <dgm:t>
        <a:bodyPr/>
        <a:lstStyle/>
        <a:p>
          <a:endParaRPr lang="id-ID"/>
        </a:p>
      </dgm:t>
    </dgm:pt>
    <dgm:pt modelId="{6EE113DE-750E-4B29-9377-C4B7217EC3BB}" type="pres">
      <dgm:prSet presAssocID="{A28427EF-302F-46F3-AC74-53C5BFB8BDEE}" presName="compositeShape" presStyleCnt="0">
        <dgm:presLayoutVars>
          <dgm:chMax val="9"/>
          <dgm:dir/>
          <dgm:resizeHandles val="exact"/>
        </dgm:presLayoutVars>
      </dgm:prSet>
      <dgm:spPr/>
    </dgm:pt>
    <dgm:pt modelId="{69ED4E12-7F37-4074-9AF2-55DC38024D18}" type="pres">
      <dgm:prSet presAssocID="{A28427EF-302F-46F3-AC74-53C5BFB8BDEE}" presName="triangle1" presStyleLbl="node1" presStyleIdx="0" presStyleCnt="4">
        <dgm:presLayoutVars>
          <dgm:bulletEnabled val="1"/>
        </dgm:presLayoutVars>
      </dgm:prSet>
      <dgm:spPr/>
    </dgm:pt>
    <dgm:pt modelId="{B829A20E-C30E-4578-A551-77E2AF36C9F7}" type="pres">
      <dgm:prSet presAssocID="{A28427EF-302F-46F3-AC74-53C5BFB8BDEE}" presName="triangle2" presStyleLbl="node1" presStyleIdx="1" presStyleCnt="4">
        <dgm:presLayoutVars>
          <dgm:bulletEnabled val="1"/>
        </dgm:presLayoutVars>
      </dgm:prSet>
      <dgm:spPr/>
    </dgm:pt>
    <dgm:pt modelId="{B5EDB453-DB2A-4712-810A-965B539B521B}" type="pres">
      <dgm:prSet presAssocID="{A28427EF-302F-46F3-AC74-53C5BFB8BDEE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58E4FEC-C5B4-496F-9217-7F3746ED7F84}" type="pres">
      <dgm:prSet presAssocID="{A28427EF-302F-46F3-AC74-53C5BFB8BDEE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CAF1C5F-21BA-4355-B5E6-85051DF25E5F}" type="presOf" srcId="{C85291B4-271B-4049-9F3B-9C7821BB18B1}" destId="{B829A20E-C30E-4578-A551-77E2AF36C9F7}" srcOrd="0" destOrd="0" presId="urn:microsoft.com/office/officeart/2005/8/layout/pyramid4"/>
    <dgm:cxn modelId="{4D9D6EA9-F7D1-4DD9-AF54-AA754871AE12}" type="presOf" srcId="{8CDD878B-9CFB-4DB3-85F4-1C17FC7D335A}" destId="{B5EDB453-DB2A-4712-810A-965B539B521B}" srcOrd="0" destOrd="0" presId="urn:microsoft.com/office/officeart/2005/8/layout/pyramid4"/>
    <dgm:cxn modelId="{1F6F2204-F164-4099-AA0E-FF7722AC0624}" type="presOf" srcId="{5C6F3CAC-46C2-4568-AEB8-6C7539A42654}" destId="{69ED4E12-7F37-4074-9AF2-55DC38024D18}" srcOrd="0" destOrd="0" presId="urn:microsoft.com/office/officeart/2005/8/layout/pyramid4"/>
    <dgm:cxn modelId="{182829A1-0221-492C-8370-EEF326EE9A9F}" type="presOf" srcId="{A28427EF-302F-46F3-AC74-53C5BFB8BDEE}" destId="{6EE113DE-750E-4B29-9377-C4B7217EC3BB}" srcOrd="0" destOrd="0" presId="urn:microsoft.com/office/officeart/2005/8/layout/pyramid4"/>
    <dgm:cxn modelId="{50A0220C-6F34-472B-846E-8B1489AB8DBC}" srcId="{A28427EF-302F-46F3-AC74-53C5BFB8BDEE}" destId="{5C6F3CAC-46C2-4568-AEB8-6C7539A42654}" srcOrd="0" destOrd="0" parTransId="{E4868DE1-0ADF-4BD3-953B-E04ED4C5F72F}" sibTransId="{3FCD5EA7-8EA2-4743-9D14-E5CCEFAF471F}"/>
    <dgm:cxn modelId="{6669EAEE-BF14-4A3B-B872-E03D57B6107F}" type="presOf" srcId="{BD6E8543-5569-4359-9634-EF25EB8F8944}" destId="{458E4FEC-C5B4-496F-9217-7F3746ED7F84}" srcOrd="0" destOrd="0" presId="urn:microsoft.com/office/officeart/2005/8/layout/pyramid4"/>
    <dgm:cxn modelId="{7F6C652C-1E63-463D-950C-8831286C0228}" srcId="{A28427EF-302F-46F3-AC74-53C5BFB8BDEE}" destId="{8CDD878B-9CFB-4DB3-85F4-1C17FC7D335A}" srcOrd="2" destOrd="0" parTransId="{E7D12218-449F-4A93-B288-8D1567320274}" sibTransId="{F273F8A7-DF90-436E-A932-A9FF613EC21D}"/>
    <dgm:cxn modelId="{763AF240-0F20-4353-AC23-71E5216B801C}" srcId="{A28427EF-302F-46F3-AC74-53C5BFB8BDEE}" destId="{BD6E8543-5569-4359-9634-EF25EB8F8944}" srcOrd="3" destOrd="0" parTransId="{12236E53-892D-4D35-9FB3-C1A75ABD0383}" sibTransId="{5F142712-DB1A-416F-81EF-104CE57E03E8}"/>
    <dgm:cxn modelId="{2748E563-0829-4F3A-827E-DD76FE4EECEA}" srcId="{A28427EF-302F-46F3-AC74-53C5BFB8BDEE}" destId="{C85291B4-271B-4049-9F3B-9C7821BB18B1}" srcOrd="1" destOrd="0" parTransId="{BDFA9FF5-348F-4820-BC99-F6CEBDBC3E5D}" sibTransId="{2B6A9867-0136-4C2F-8972-6B482449AC6A}"/>
    <dgm:cxn modelId="{8838A329-B176-4E25-A542-46B1D73A21E7}" type="presParOf" srcId="{6EE113DE-750E-4B29-9377-C4B7217EC3BB}" destId="{69ED4E12-7F37-4074-9AF2-55DC38024D18}" srcOrd="0" destOrd="0" presId="urn:microsoft.com/office/officeart/2005/8/layout/pyramid4"/>
    <dgm:cxn modelId="{E740ABA1-B0CF-4AB1-9911-150C996BE858}" type="presParOf" srcId="{6EE113DE-750E-4B29-9377-C4B7217EC3BB}" destId="{B829A20E-C30E-4578-A551-77E2AF36C9F7}" srcOrd="1" destOrd="0" presId="urn:microsoft.com/office/officeart/2005/8/layout/pyramid4"/>
    <dgm:cxn modelId="{0C6920DE-E4E6-4E2F-9B3F-1BBE099B1C27}" type="presParOf" srcId="{6EE113DE-750E-4B29-9377-C4B7217EC3BB}" destId="{B5EDB453-DB2A-4712-810A-965B539B521B}" srcOrd="2" destOrd="0" presId="urn:microsoft.com/office/officeart/2005/8/layout/pyramid4"/>
    <dgm:cxn modelId="{6F065E5E-864D-4EEE-A162-159CBBF9323A}" type="presParOf" srcId="{6EE113DE-750E-4B29-9377-C4B7217EC3BB}" destId="{458E4FEC-C5B4-496F-9217-7F3746ED7F84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FE004F-BEF8-4D08-A604-31E75B29251E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36DD1BE9-C802-4353-8A32-6DB113962BFC}">
      <dgm:prSet phldrT="[Text]"/>
      <dgm:spPr/>
      <dgm:t>
        <a:bodyPr/>
        <a:lstStyle/>
        <a:p>
          <a:r>
            <a:rPr lang="id-ID" dirty="0" smtClean="0">
              <a:latin typeface="Baskerville Old Face" panose="02020602080505020303" pitchFamily="18" charset="0"/>
            </a:rPr>
            <a:t>Proses KBM</a:t>
          </a:r>
          <a:endParaRPr lang="id-ID" dirty="0">
            <a:latin typeface="Baskerville Old Face" panose="02020602080505020303" pitchFamily="18" charset="0"/>
          </a:endParaRPr>
        </a:p>
      </dgm:t>
    </dgm:pt>
    <dgm:pt modelId="{D370AC38-DA3A-44FB-8950-0F917730B13B}" type="parTrans" cxnId="{86D9FCAC-A34C-4A47-874E-9395DE2174F0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D57075A5-668D-4C08-BF03-5E60604D9C5F}" type="sibTrans" cxnId="{86D9FCAC-A34C-4A47-874E-9395DE2174F0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4F06CF5B-45DF-4296-8A98-4501C866A3EA}">
      <dgm:prSet phldrT="[Text]"/>
      <dgm:spPr/>
      <dgm:t>
        <a:bodyPr/>
        <a:lstStyle/>
        <a:p>
          <a:r>
            <a:rPr lang="id-ID" dirty="0" smtClean="0">
              <a:latin typeface="Baskerville Old Face" panose="02020602080505020303" pitchFamily="18" charset="0"/>
            </a:rPr>
            <a:t>Kompetensi Guru</a:t>
          </a:r>
          <a:endParaRPr lang="id-ID" dirty="0">
            <a:latin typeface="Baskerville Old Face" panose="02020602080505020303" pitchFamily="18" charset="0"/>
          </a:endParaRPr>
        </a:p>
      </dgm:t>
    </dgm:pt>
    <dgm:pt modelId="{E4E561E8-E7BA-4071-A8F3-9D214DE64C30}" type="parTrans" cxnId="{C7B76CA1-2149-4ED3-BBAC-BBE3094C605C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BB66C9C6-40A3-4273-BB5A-21023889C809}" type="sibTrans" cxnId="{C7B76CA1-2149-4ED3-BBAC-BBE3094C605C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1E7F1DB4-CD20-435B-8238-4BB572BF1454}">
      <dgm:prSet phldrT="[Text]"/>
      <dgm:spPr/>
      <dgm:t>
        <a:bodyPr/>
        <a:lstStyle/>
        <a:p>
          <a:r>
            <a:rPr lang="id-ID" dirty="0" smtClean="0">
              <a:solidFill>
                <a:srgbClr val="FF0000"/>
              </a:solidFill>
              <a:latin typeface="Baskerville Old Face" panose="02020602080505020303" pitchFamily="18" charset="0"/>
            </a:rPr>
            <a:t>Media Pembelajaran</a:t>
          </a:r>
          <a:endParaRPr lang="id-ID" dirty="0">
            <a:solidFill>
              <a:srgbClr val="FF0000"/>
            </a:solidFill>
            <a:latin typeface="Baskerville Old Face" panose="02020602080505020303" pitchFamily="18" charset="0"/>
          </a:endParaRPr>
        </a:p>
      </dgm:t>
    </dgm:pt>
    <dgm:pt modelId="{D3904BBC-A092-4023-8A6A-65F3EA67C26A}" type="parTrans" cxnId="{C012E3CE-7C55-43E7-A963-252D59AFC776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F94574E1-C625-474F-A355-A4731B81FFCE}" type="sibTrans" cxnId="{C012E3CE-7C55-43E7-A963-252D59AFC776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FD8632C5-2FA7-4D3F-B83B-CE85F7FA0999}">
      <dgm:prSet phldrT="[Text]"/>
      <dgm:spPr/>
      <dgm:t>
        <a:bodyPr/>
        <a:lstStyle/>
        <a:p>
          <a:r>
            <a:rPr lang="id-ID" dirty="0" smtClean="0">
              <a:latin typeface="Baskerville Old Face" panose="02020602080505020303" pitchFamily="18" charset="0"/>
            </a:rPr>
            <a:t>Metoda Pembelajaran</a:t>
          </a:r>
          <a:endParaRPr lang="id-ID" dirty="0">
            <a:latin typeface="Baskerville Old Face" panose="02020602080505020303" pitchFamily="18" charset="0"/>
          </a:endParaRPr>
        </a:p>
      </dgm:t>
    </dgm:pt>
    <dgm:pt modelId="{577339A3-E1E4-4A5E-8FCB-8AAAEA57B63B}" type="parTrans" cxnId="{07DC1654-9950-4ABE-8934-62CF5A027609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B396C042-1B1D-4AD4-A995-95E3E71D994F}" type="sibTrans" cxnId="{07DC1654-9950-4ABE-8934-62CF5A027609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A0E031C7-0C6E-4FE2-AEC2-30810BC1BEB2}">
      <dgm:prSet phldrT="[Text]"/>
      <dgm:spPr/>
      <dgm:t>
        <a:bodyPr/>
        <a:lstStyle/>
        <a:p>
          <a:r>
            <a:rPr lang="id-ID" dirty="0" smtClean="0">
              <a:solidFill>
                <a:srgbClr val="FFFF00"/>
              </a:solidFill>
              <a:latin typeface="Baskerville Old Face" panose="02020602080505020303" pitchFamily="18" charset="0"/>
            </a:rPr>
            <a:t>Materi Pembelajaran</a:t>
          </a:r>
          <a:endParaRPr lang="id-ID" dirty="0">
            <a:solidFill>
              <a:srgbClr val="FFFF00"/>
            </a:solidFill>
            <a:latin typeface="Baskerville Old Face" panose="02020602080505020303" pitchFamily="18" charset="0"/>
          </a:endParaRPr>
        </a:p>
      </dgm:t>
    </dgm:pt>
    <dgm:pt modelId="{057D6B33-9D7E-45CE-89E3-BB66B1593230}" type="parTrans" cxnId="{62C527BB-DB71-4366-B42A-FFD2BEFF62A9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3DA97327-B235-47E7-9C98-5984B4562F53}" type="sibTrans" cxnId="{62C527BB-DB71-4366-B42A-FFD2BEFF62A9}">
      <dgm:prSet/>
      <dgm:spPr/>
      <dgm:t>
        <a:bodyPr/>
        <a:lstStyle/>
        <a:p>
          <a:endParaRPr lang="id-ID">
            <a:latin typeface="Baskerville Old Face" panose="02020602080505020303" pitchFamily="18" charset="0"/>
          </a:endParaRPr>
        </a:p>
      </dgm:t>
    </dgm:pt>
    <dgm:pt modelId="{23EDEF17-C3F3-4FDD-91B1-0E6AA575D6F9}" type="pres">
      <dgm:prSet presAssocID="{51FE004F-BEF8-4D08-A604-31E75B29251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61C36B1-419A-45E1-8B60-A40D2C04BECE}" type="pres">
      <dgm:prSet presAssocID="{36DD1BE9-C802-4353-8A32-6DB113962BFC}" presName="centerShape" presStyleLbl="node0" presStyleIdx="0" presStyleCnt="1"/>
      <dgm:spPr/>
    </dgm:pt>
    <dgm:pt modelId="{45D02DC7-2D48-4496-8EF1-8B9F8A2C5B79}" type="pres">
      <dgm:prSet presAssocID="{E4E561E8-E7BA-4071-A8F3-9D214DE64C30}" presName="parTrans" presStyleLbl="sibTrans2D1" presStyleIdx="0" presStyleCnt="4"/>
      <dgm:spPr/>
    </dgm:pt>
    <dgm:pt modelId="{8EC97257-D43D-4E22-8348-0F8F40AFD952}" type="pres">
      <dgm:prSet presAssocID="{E4E561E8-E7BA-4071-A8F3-9D214DE64C30}" presName="connectorText" presStyleLbl="sibTrans2D1" presStyleIdx="0" presStyleCnt="4"/>
      <dgm:spPr/>
    </dgm:pt>
    <dgm:pt modelId="{6E45E509-0EB6-4162-A239-596EE4E47066}" type="pres">
      <dgm:prSet presAssocID="{4F06CF5B-45DF-4296-8A98-4501C866A3EA}" presName="node" presStyleLbl="node1" presStyleIdx="0" presStyleCnt="4">
        <dgm:presLayoutVars>
          <dgm:bulletEnabled val="1"/>
        </dgm:presLayoutVars>
      </dgm:prSet>
      <dgm:spPr/>
    </dgm:pt>
    <dgm:pt modelId="{CCC21612-5F33-465F-8D6A-545C8EA9D1B0}" type="pres">
      <dgm:prSet presAssocID="{D3904BBC-A092-4023-8A6A-65F3EA67C26A}" presName="parTrans" presStyleLbl="sibTrans2D1" presStyleIdx="1" presStyleCnt="4"/>
      <dgm:spPr/>
    </dgm:pt>
    <dgm:pt modelId="{5178403F-0702-4BC8-BBFD-15BBB33F109B}" type="pres">
      <dgm:prSet presAssocID="{D3904BBC-A092-4023-8A6A-65F3EA67C26A}" presName="connectorText" presStyleLbl="sibTrans2D1" presStyleIdx="1" presStyleCnt="4"/>
      <dgm:spPr/>
    </dgm:pt>
    <dgm:pt modelId="{5BC5025B-A249-4D96-BBB9-A69445D2AFB9}" type="pres">
      <dgm:prSet presAssocID="{1E7F1DB4-CD20-435B-8238-4BB572BF1454}" presName="node" presStyleLbl="node1" presStyleIdx="1" presStyleCnt="4">
        <dgm:presLayoutVars>
          <dgm:bulletEnabled val="1"/>
        </dgm:presLayoutVars>
      </dgm:prSet>
      <dgm:spPr/>
    </dgm:pt>
    <dgm:pt modelId="{CCC64B8F-3184-44A8-ABD7-3B4B0246EF3D}" type="pres">
      <dgm:prSet presAssocID="{577339A3-E1E4-4A5E-8FCB-8AAAEA57B63B}" presName="parTrans" presStyleLbl="sibTrans2D1" presStyleIdx="2" presStyleCnt="4"/>
      <dgm:spPr/>
    </dgm:pt>
    <dgm:pt modelId="{361FC278-48D4-4018-A4C2-23B31E502D72}" type="pres">
      <dgm:prSet presAssocID="{577339A3-E1E4-4A5E-8FCB-8AAAEA57B63B}" presName="connectorText" presStyleLbl="sibTrans2D1" presStyleIdx="2" presStyleCnt="4"/>
      <dgm:spPr/>
    </dgm:pt>
    <dgm:pt modelId="{19E2ACE6-9A30-4565-BD80-23193110BCFA}" type="pres">
      <dgm:prSet presAssocID="{FD8632C5-2FA7-4D3F-B83B-CE85F7FA09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DAE7BC3-B361-4E1C-B068-497EE00FC6A6}" type="pres">
      <dgm:prSet presAssocID="{057D6B33-9D7E-45CE-89E3-BB66B1593230}" presName="parTrans" presStyleLbl="sibTrans2D1" presStyleIdx="3" presStyleCnt="4"/>
      <dgm:spPr/>
    </dgm:pt>
    <dgm:pt modelId="{3DE5C839-747C-4D58-816F-B3001C56F957}" type="pres">
      <dgm:prSet presAssocID="{057D6B33-9D7E-45CE-89E3-BB66B1593230}" presName="connectorText" presStyleLbl="sibTrans2D1" presStyleIdx="3" presStyleCnt="4"/>
      <dgm:spPr/>
    </dgm:pt>
    <dgm:pt modelId="{DD8E24F2-7122-489A-956F-30F15AF88D90}" type="pres">
      <dgm:prSet presAssocID="{A0E031C7-0C6E-4FE2-AEC2-30810BC1BEB2}" presName="node" presStyleLbl="node1" presStyleIdx="3" presStyleCnt="4">
        <dgm:presLayoutVars>
          <dgm:bulletEnabled val="1"/>
        </dgm:presLayoutVars>
      </dgm:prSet>
      <dgm:spPr/>
    </dgm:pt>
  </dgm:ptLst>
  <dgm:cxnLst>
    <dgm:cxn modelId="{07DC1654-9950-4ABE-8934-62CF5A027609}" srcId="{36DD1BE9-C802-4353-8A32-6DB113962BFC}" destId="{FD8632C5-2FA7-4D3F-B83B-CE85F7FA0999}" srcOrd="2" destOrd="0" parTransId="{577339A3-E1E4-4A5E-8FCB-8AAAEA57B63B}" sibTransId="{B396C042-1B1D-4AD4-A995-95E3E71D994F}"/>
    <dgm:cxn modelId="{5747C8DA-2118-4345-9754-3BA8FB0A8CEF}" type="presOf" srcId="{4F06CF5B-45DF-4296-8A98-4501C866A3EA}" destId="{6E45E509-0EB6-4162-A239-596EE4E47066}" srcOrd="0" destOrd="0" presId="urn:microsoft.com/office/officeart/2005/8/layout/radial5"/>
    <dgm:cxn modelId="{C012E3CE-7C55-43E7-A963-252D59AFC776}" srcId="{36DD1BE9-C802-4353-8A32-6DB113962BFC}" destId="{1E7F1DB4-CD20-435B-8238-4BB572BF1454}" srcOrd="1" destOrd="0" parTransId="{D3904BBC-A092-4023-8A6A-65F3EA67C26A}" sibTransId="{F94574E1-C625-474F-A355-A4731B81FFCE}"/>
    <dgm:cxn modelId="{F6815A8A-B6A5-4C2B-B3CB-20D1BBD2B045}" type="presOf" srcId="{577339A3-E1E4-4A5E-8FCB-8AAAEA57B63B}" destId="{361FC278-48D4-4018-A4C2-23B31E502D72}" srcOrd="1" destOrd="0" presId="urn:microsoft.com/office/officeart/2005/8/layout/radial5"/>
    <dgm:cxn modelId="{3E4BC482-CB09-46C9-BF3F-0A12365A979D}" type="presOf" srcId="{A0E031C7-0C6E-4FE2-AEC2-30810BC1BEB2}" destId="{DD8E24F2-7122-489A-956F-30F15AF88D90}" srcOrd="0" destOrd="0" presId="urn:microsoft.com/office/officeart/2005/8/layout/radial5"/>
    <dgm:cxn modelId="{309DDC7E-929A-4CBA-A6A1-62B50CBF5CE0}" type="presOf" srcId="{1E7F1DB4-CD20-435B-8238-4BB572BF1454}" destId="{5BC5025B-A249-4D96-BBB9-A69445D2AFB9}" srcOrd="0" destOrd="0" presId="urn:microsoft.com/office/officeart/2005/8/layout/radial5"/>
    <dgm:cxn modelId="{0C6257F2-06CD-4BC5-B31D-043EAFCE4DC6}" type="presOf" srcId="{D3904BBC-A092-4023-8A6A-65F3EA67C26A}" destId="{5178403F-0702-4BC8-BBFD-15BBB33F109B}" srcOrd="1" destOrd="0" presId="urn:microsoft.com/office/officeart/2005/8/layout/radial5"/>
    <dgm:cxn modelId="{F7EE5866-D652-4FDC-B17D-32C228B8C9E7}" type="presOf" srcId="{FD8632C5-2FA7-4D3F-B83B-CE85F7FA0999}" destId="{19E2ACE6-9A30-4565-BD80-23193110BCFA}" srcOrd="0" destOrd="0" presId="urn:microsoft.com/office/officeart/2005/8/layout/radial5"/>
    <dgm:cxn modelId="{FC3851D5-FAA1-4F4F-B5B7-FD5C9C4CFF99}" type="presOf" srcId="{057D6B33-9D7E-45CE-89E3-BB66B1593230}" destId="{9DAE7BC3-B361-4E1C-B068-497EE00FC6A6}" srcOrd="0" destOrd="0" presId="urn:microsoft.com/office/officeart/2005/8/layout/radial5"/>
    <dgm:cxn modelId="{86D9FCAC-A34C-4A47-874E-9395DE2174F0}" srcId="{51FE004F-BEF8-4D08-A604-31E75B29251E}" destId="{36DD1BE9-C802-4353-8A32-6DB113962BFC}" srcOrd="0" destOrd="0" parTransId="{D370AC38-DA3A-44FB-8950-0F917730B13B}" sibTransId="{D57075A5-668D-4C08-BF03-5E60604D9C5F}"/>
    <dgm:cxn modelId="{62C527BB-DB71-4366-B42A-FFD2BEFF62A9}" srcId="{36DD1BE9-C802-4353-8A32-6DB113962BFC}" destId="{A0E031C7-0C6E-4FE2-AEC2-30810BC1BEB2}" srcOrd="3" destOrd="0" parTransId="{057D6B33-9D7E-45CE-89E3-BB66B1593230}" sibTransId="{3DA97327-B235-47E7-9C98-5984B4562F53}"/>
    <dgm:cxn modelId="{2CA18BE7-E825-4288-9AAD-9496FEE83F48}" type="presOf" srcId="{E4E561E8-E7BA-4071-A8F3-9D214DE64C30}" destId="{45D02DC7-2D48-4496-8EF1-8B9F8A2C5B79}" srcOrd="0" destOrd="0" presId="urn:microsoft.com/office/officeart/2005/8/layout/radial5"/>
    <dgm:cxn modelId="{C7B76CA1-2149-4ED3-BBAC-BBE3094C605C}" srcId="{36DD1BE9-C802-4353-8A32-6DB113962BFC}" destId="{4F06CF5B-45DF-4296-8A98-4501C866A3EA}" srcOrd="0" destOrd="0" parTransId="{E4E561E8-E7BA-4071-A8F3-9D214DE64C30}" sibTransId="{BB66C9C6-40A3-4273-BB5A-21023889C809}"/>
    <dgm:cxn modelId="{066D7F9C-585E-434E-B432-15EB274DFF8D}" type="presOf" srcId="{51FE004F-BEF8-4D08-A604-31E75B29251E}" destId="{23EDEF17-C3F3-4FDD-91B1-0E6AA575D6F9}" srcOrd="0" destOrd="0" presId="urn:microsoft.com/office/officeart/2005/8/layout/radial5"/>
    <dgm:cxn modelId="{282DE84E-4EF1-4399-A394-B40395117A5B}" type="presOf" srcId="{E4E561E8-E7BA-4071-A8F3-9D214DE64C30}" destId="{8EC97257-D43D-4E22-8348-0F8F40AFD952}" srcOrd="1" destOrd="0" presId="urn:microsoft.com/office/officeart/2005/8/layout/radial5"/>
    <dgm:cxn modelId="{32203E81-9A1B-425F-AA62-53A7A9A26D3B}" type="presOf" srcId="{36DD1BE9-C802-4353-8A32-6DB113962BFC}" destId="{661C36B1-419A-45E1-8B60-A40D2C04BECE}" srcOrd="0" destOrd="0" presId="urn:microsoft.com/office/officeart/2005/8/layout/radial5"/>
    <dgm:cxn modelId="{8124E2D5-7B7C-4EF2-ABDC-F60734268CC7}" type="presOf" srcId="{057D6B33-9D7E-45CE-89E3-BB66B1593230}" destId="{3DE5C839-747C-4D58-816F-B3001C56F957}" srcOrd="1" destOrd="0" presId="urn:microsoft.com/office/officeart/2005/8/layout/radial5"/>
    <dgm:cxn modelId="{D0B6877C-63FB-40FA-83AD-251DFC3688D1}" type="presOf" srcId="{D3904BBC-A092-4023-8A6A-65F3EA67C26A}" destId="{CCC21612-5F33-465F-8D6A-545C8EA9D1B0}" srcOrd="0" destOrd="0" presId="urn:microsoft.com/office/officeart/2005/8/layout/radial5"/>
    <dgm:cxn modelId="{50B1E985-5312-45D2-B945-2C72DA6EFBA3}" type="presOf" srcId="{577339A3-E1E4-4A5E-8FCB-8AAAEA57B63B}" destId="{CCC64B8F-3184-44A8-ABD7-3B4B0246EF3D}" srcOrd="0" destOrd="0" presId="urn:microsoft.com/office/officeart/2005/8/layout/radial5"/>
    <dgm:cxn modelId="{CEE15509-5EF0-4D01-91BA-D8A6E79DBAB2}" type="presParOf" srcId="{23EDEF17-C3F3-4FDD-91B1-0E6AA575D6F9}" destId="{661C36B1-419A-45E1-8B60-A40D2C04BECE}" srcOrd="0" destOrd="0" presId="urn:microsoft.com/office/officeart/2005/8/layout/radial5"/>
    <dgm:cxn modelId="{0D353D5C-EFAC-4D0D-824E-D756CAC6B01F}" type="presParOf" srcId="{23EDEF17-C3F3-4FDD-91B1-0E6AA575D6F9}" destId="{45D02DC7-2D48-4496-8EF1-8B9F8A2C5B79}" srcOrd="1" destOrd="0" presId="urn:microsoft.com/office/officeart/2005/8/layout/radial5"/>
    <dgm:cxn modelId="{D782527A-A59D-40C0-A893-EF7D329A6C3C}" type="presParOf" srcId="{45D02DC7-2D48-4496-8EF1-8B9F8A2C5B79}" destId="{8EC97257-D43D-4E22-8348-0F8F40AFD952}" srcOrd="0" destOrd="0" presId="urn:microsoft.com/office/officeart/2005/8/layout/radial5"/>
    <dgm:cxn modelId="{2F99476D-F0CD-45E9-B2B1-A10E0FD62C7C}" type="presParOf" srcId="{23EDEF17-C3F3-4FDD-91B1-0E6AA575D6F9}" destId="{6E45E509-0EB6-4162-A239-596EE4E47066}" srcOrd="2" destOrd="0" presId="urn:microsoft.com/office/officeart/2005/8/layout/radial5"/>
    <dgm:cxn modelId="{B1E5F0CA-ACFF-473A-87CE-B1162980A7AF}" type="presParOf" srcId="{23EDEF17-C3F3-4FDD-91B1-0E6AA575D6F9}" destId="{CCC21612-5F33-465F-8D6A-545C8EA9D1B0}" srcOrd="3" destOrd="0" presId="urn:microsoft.com/office/officeart/2005/8/layout/radial5"/>
    <dgm:cxn modelId="{03E0D155-DDDC-4D27-BE2E-83661E01DAB9}" type="presParOf" srcId="{CCC21612-5F33-465F-8D6A-545C8EA9D1B0}" destId="{5178403F-0702-4BC8-BBFD-15BBB33F109B}" srcOrd="0" destOrd="0" presId="urn:microsoft.com/office/officeart/2005/8/layout/radial5"/>
    <dgm:cxn modelId="{104E838D-E509-4E23-9E14-235DE9421180}" type="presParOf" srcId="{23EDEF17-C3F3-4FDD-91B1-0E6AA575D6F9}" destId="{5BC5025B-A249-4D96-BBB9-A69445D2AFB9}" srcOrd="4" destOrd="0" presId="urn:microsoft.com/office/officeart/2005/8/layout/radial5"/>
    <dgm:cxn modelId="{C143F40B-2E16-4E71-965C-BA798F93906A}" type="presParOf" srcId="{23EDEF17-C3F3-4FDD-91B1-0E6AA575D6F9}" destId="{CCC64B8F-3184-44A8-ABD7-3B4B0246EF3D}" srcOrd="5" destOrd="0" presId="urn:microsoft.com/office/officeart/2005/8/layout/radial5"/>
    <dgm:cxn modelId="{D1E0DAFF-F495-43F5-9BA9-B20D32C8A357}" type="presParOf" srcId="{CCC64B8F-3184-44A8-ABD7-3B4B0246EF3D}" destId="{361FC278-48D4-4018-A4C2-23B31E502D72}" srcOrd="0" destOrd="0" presId="urn:microsoft.com/office/officeart/2005/8/layout/radial5"/>
    <dgm:cxn modelId="{5FBB18B5-C0E7-469F-A82B-BA1414E76BDF}" type="presParOf" srcId="{23EDEF17-C3F3-4FDD-91B1-0E6AA575D6F9}" destId="{19E2ACE6-9A30-4565-BD80-23193110BCFA}" srcOrd="6" destOrd="0" presId="urn:microsoft.com/office/officeart/2005/8/layout/radial5"/>
    <dgm:cxn modelId="{EF1F79F4-A79D-4289-AAD0-B9B07C03B2F7}" type="presParOf" srcId="{23EDEF17-C3F3-4FDD-91B1-0E6AA575D6F9}" destId="{9DAE7BC3-B361-4E1C-B068-497EE00FC6A6}" srcOrd="7" destOrd="0" presId="urn:microsoft.com/office/officeart/2005/8/layout/radial5"/>
    <dgm:cxn modelId="{64A5CFB4-8440-41C9-A632-42CDF8F36EE6}" type="presParOf" srcId="{9DAE7BC3-B361-4E1C-B068-497EE00FC6A6}" destId="{3DE5C839-747C-4D58-816F-B3001C56F957}" srcOrd="0" destOrd="0" presId="urn:microsoft.com/office/officeart/2005/8/layout/radial5"/>
    <dgm:cxn modelId="{5BAC219A-C2A1-4B6A-B025-2548B459626C}" type="presParOf" srcId="{23EDEF17-C3F3-4FDD-91B1-0E6AA575D6F9}" destId="{DD8E24F2-7122-489A-956F-30F15AF88D90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DD3570A-27AC-44C5-8285-DF2E5E3DA521}" type="doc">
      <dgm:prSet loTypeId="urn:microsoft.com/office/officeart/2005/8/layout/radial3" loCatId="cycle" qsTypeId="urn:microsoft.com/office/officeart/2005/8/quickstyle/simple4" qsCatId="simple" csTypeId="urn:microsoft.com/office/officeart/2005/8/colors/accent6_4" csCatId="accent6" phldr="1"/>
      <dgm:spPr/>
      <dgm:t>
        <a:bodyPr/>
        <a:lstStyle/>
        <a:p>
          <a:endParaRPr lang="id-ID"/>
        </a:p>
      </dgm:t>
    </dgm:pt>
    <dgm:pt modelId="{63A9255F-B3CA-4616-82E8-651A77D46D43}">
      <dgm:prSet phldrT="[Text]"/>
      <dgm:spPr>
        <a:solidFill>
          <a:srgbClr val="FFC000"/>
        </a:solidFill>
      </dgm:spPr>
      <dgm:t>
        <a:bodyPr/>
        <a:lstStyle/>
        <a:p>
          <a:r>
            <a:rPr lang="id-ID" dirty="0" smtClean="0">
              <a:solidFill>
                <a:schemeClr val="accent2">
                  <a:lumMod val="50000"/>
                </a:schemeClr>
              </a:solidFill>
            </a:rPr>
            <a:t>Bukti Fisik</a:t>
          </a:r>
          <a:endParaRPr lang="id-ID" dirty="0">
            <a:solidFill>
              <a:schemeClr val="accent2">
                <a:lumMod val="50000"/>
              </a:schemeClr>
            </a:solidFill>
          </a:endParaRPr>
        </a:p>
      </dgm:t>
    </dgm:pt>
    <dgm:pt modelId="{0B738961-514D-4951-8FDA-599A20372356}" type="parTrans" cxnId="{91FBC8A8-9AA1-4B5D-9380-253E131B44EB}">
      <dgm:prSet/>
      <dgm:spPr/>
      <dgm:t>
        <a:bodyPr/>
        <a:lstStyle/>
        <a:p>
          <a:endParaRPr lang="id-ID"/>
        </a:p>
      </dgm:t>
    </dgm:pt>
    <dgm:pt modelId="{3835D5E2-40B3-44F9-AF61-D8B40EC33533}" type="sibTrans" cxnId="{91FBC8A8-9AA1-4B5D-9380-253E131B44EB}">
      <dgm:prSet/>
      <dgm:spPr/>
      <dgm:t>
        <a:bodyPr/>
        <a:lstStyle/>
        <a:p>
          <a:endParaRPr lang="id-ID"/>
        </a:p>
      </dgm:t>
    </dgm:pt>
    <dgm:pt modelId="{83604BE4-B72A-499C-8CB3-D50EA626EEFD}">
      <dgm:prSet phldrT="[Text]"/>
      <dgm:spPr>
        <a:solidFill>
          <a:srgbClr val="FF0000"/>
        </a:solidFill>
      </dgm:spPr>
      <dgm:t>
        <a:bodyPr/>
        <a:lstStyle/>
        <a:p>
          <a:r>
            <a:rPr lang="id-ID" dirty="0" smtClean="0"/>
            <a:t>Fasilitas</a:t>
          </a:r>
          <a:endParaRPr lang="id-ID" dirty="0"/>
        </a:p>
      </dgm:t>
    </dgm:pt>
    <dgm:pt modelId="{5DE7F908-FDB4-4C0D-9014-E29F49903E5C}" type="parTrans" cxnId="{94661A4B-B5C6-4F71-81C1-47DA08EF541A}">
      <dgm:prSet/>
      <dgm:spPr/>
      <dgm:t>
        <a:bodyPr/>
        <a:lstStyle/>
        <a:p>
          <a:endParaRPr lang="id-ID"/>
        </a:p>
      </dgm:t>
    </dgm:pt>
    <dgm:pt modelId="{7B28F6AC-68CD-497B-A4FE-A035E2973705}" type="sibTrans" cxnId="{94661A4B-B5C6-4F71-81C1-47DA08EF541A}">
      <dgm:prSet/>
      <dgm:spPr/>
      <dgm:t>
        <a:bodyPr/>
        <a:lstStyle/>
        <a:p>
          <a:endParaRPr lang="id-ID"/>
        </a:p>
      </dgm:t>
    </dgm:pt>
    <dgm:pt modelId="{258980E8-0DB1-478D-B02A-0255D1D24448}">
      <dgm:prSet phldrT="[Text]"/>
      <dgm:spPr>
        <a:solidFill>
          <a:srgbClr val="FFFF00"/>
        </a:solidFill>
      </dgm:spPr>
      <dgm:t>
        <a:bodyPr/>
        <a:lstStyle/>
        <a:p>
          <a:r>
            <a:rPr lang="id-ID" dirty="0" smtClean="0">
              <a:solidFill>
                <a:schemeClr val="accent2">
                  <a:lumMod val="50000"/>
                </a:schemeClr>
              </a:solidFill>
            </a:rPr>
            <a:t>Testimoni Alumni</a:t>
          </a:r>
          <a:endParaRPr lang="id-ID" dirty="0">
            <a:solidFill>
              <a:schemeClr val="accent2">
                <a:lumMod val="50000"/>
              </a:schemeClr>
            </a:solidFill>
          </a:endParaRPr>
        </a:p>
      </dgm:t>
    </dgm:pt>
    <dgm:pt modelId="{20A0E3B0-0257-4D54-B151-BED9E75DE57D}" type="parTrans" cxnId="{AAD24970-52F4-49E0-8014-85F4429F367E}">
      <dgm:prSet/>
      <dgm:spPr/>
      <dgm:t>
        <a:bodyPr/>
        <a:lstStyle/>
        <a:p>
          <a:endParaRPr lang="id-ID"/>
        </a:p>
      </dgm:t>
    </dgm:pt>
    <dgm:pt modelId="{566C8415-5D33-41C7-A816-0CC4607EFC34}" type="sibTrans" cxnId="{AAD24970-52F4-49E0-8014-85F4429F367E}">
      <dgm:prSet/>
      <dgm:spPr/>
      <dgm:t>
        <a:bodyPr/>
        <a:lstStyle/>
        <a:p>
          <a:endParaRPr lang="id-ID"/>
        </a:p>
      </dgm:t>
    </dgm:pt>
    <dgm:pt modelId="{FAB40997-1C17-4756-A52F-0F1B9B47B8D3}">
      <dgm:prSet phldrT="[Text]"/>
      <dgm:spPr>
        <a:solidFill>
          <a:srgbClr val="00B0F0"/>
        </a:solidFill>
      </dgm:spPr>
      <dgm:t>
        <a:bodyPr/>
        <a:lstStyle/>
        <a:p>
          <a:r>
            <a:rPr lang="id-ID" dirty="0" smtClean="0"/>
            <a:t>Testimoni Peserta Didik</a:t>
          </a:r>
          <a:endParaRPr lang="id-ID" dirty="0"/>
        </a:p>
      </dgm:t>
    </dgm:pt>
    <dgm:pt modelId="{FE10CA59-0457-4BAD-BB54-6AED18DC7219}" type="parTrans" cxnId="{BE564D4B-7795-44D5-BA3B-B5C62E35629E}">
      <dgm:prSet/>
      <dgm:spPr/>
      <dgm:t>
        <a:bodyPr/>
        <a:lstStyle/>
        <a:p>
          <a:endParaRPr lang="id-ID"/>
        </a:p>
      </dgm:t>
    </dgm:pt>
    <dgm:pt modelId="{C61BBE0B-D21E-4161-B762-D1E565FB4F60}" type="sibTrans" cxnId="{BE564D4B-7795-44D5-BA3B-B5C62E35629E}">
      <dgm:prSet/>
      <dgm:spPr/>
      <dgm:t>
        <a:bodyPr/>
        <a:lstStyle/>
        <a:p>
          <a:endParaRPr lang="id-ID"/>
        </a:p>
      </dgm:t>
    </dgm:pt>
    <dgm:pt modelId="{E16B6ABC-919D-44D0-A867-EDB7F06CB60D}">
      <dgm:prSet phldrT="[Text]"/>
      <dgm:spPr/>
      <dgm:t>
        <a:bodyPr/>
        <a:lstStyle/>
        <a:p>
          <a:r>
            <a:rPr lang="id-ID" dirty="0" smtClean="0"/>
            <a:t>Lingkungan Sekolah</a:t>
          </a:r>
          <a:endParaRPr lang="id-ID" dirty="0"/>
        </a:p>
      </dgm:t>
    </dgm:pt>
    <dgm:pt modelId="{E9206E94-4B95-4E21-86CB-4B8B53A0A661}" type="parTrans" cxnId="{EE018411-80A4-4E93-88BD-9EB2EE248F22}">
      <dgm:prSet/>
      <dgm:spPr/>
      <dgm:t>
        <a:bodyPr/>
        <a:lstStyle/>
        <a:p>
          <a:endParaRPr lang="id-ID"/>
        </a:p>
      </dgm:t>
    </dgm:pt>
    <dgm:pt modelId="{325905A7-6E2A-45CD-A332-74D1DDEF6390}" type="sibTrans" cxnId="{EE018411-80A4-4E93-88BD-9EB2EE248F22}">
      <dgm:prSet/>
      <dgm:spPr/>
      <dgm:t>
        <a:bodyPr/>
        <a:lstStyle/>
        <a:p>
          <a:endParaRPr lang="id-ID"/>
        </a:p>
      </dgm:t>
    </dgm:pt>
    <dgm:pt modelId="{358C9A9C-80FE-4851-94CF-E74057529614}" type="pres">
      <dgm:prSet presAssocID="{8DD3570A-27AC-44C5-8285-DF2E5E3DA521}" presName="composite" presStyleCnt="0">
        <dgm:presLayoutVars>
          <dgm:chMax val="1"/>
          <dgm:dir/>
          <dgm:resizeHandles val="exact"/>
        </dgm:presLayoutVars>
      </dgm:prSet>
      <dgm:spPr/>
    </dgm:pt>
    <dgm:pt modelId="{404DFC83-0BEC-496C-A163-B820B87B38E0}" type="pres">
      <dgm:prSet presAssocID="{8DD3570A-27AC-44C5-8285-DF2E5E3DA521}" presName="radial" presStyleCnt="0">
        <dgm:presLayoutVars>
          <dgm:animLvl val="ctr"/>
        </dgm:presLayoutVars>
      </dgm:prSet>
      <dgm:spPr/>
    </dgm:pt>
    <dgm:pt modelId="{D7E75600-ACD7-4133-BC66-6BFC7F745170}" type="pres">
      <dgm:prSet presAssocID="{63A9255F-B3CA-4616-82E8-651A77D46D43}" presName="centerShape" presStyleLbl="vennNode1" presStyleIdx="0" presStyleCnt="5"/>
      <dgm:spPr/>
    </dgm:pt>
    <dgm:pt modelId="{03F34071-248B-48FC-BE63-36F1E4B77FDC}" type="pres">
      <dgm:prSet presAssocID="{83604BE4-B72A-499C-8CB3-D50EA626EEFD}" presName="node" presStyleLbl="vennNode1" presStyleIdx="1" presStyleCnt="5">
        <dgm:presLayoutVars>
          <dgm:bulletEnabled val="1"/>
        </dgm:presLayoutVars>
      </dgm:prSet>
      <dgm:spPr/>
    </dgm:pt>
    <dgm:pt modelId="{2D2318B7-E60C-4C78-93CE-4E3B4BD491B6}" type="pres">
      <dgm:prSet presAssocID="{258980E8-0DB1-478D-B02A-0255D1D24448}" presName="node" presStyleLbl="vennNode1" presStyleIdx="2" presStyleCnt="5">
        <dgm:presLayoutVars>
          <dgm:bulletEnabled val="1"/>
        </dgm:presLayoutVars>
      </dgm:prSet>
      <dgm:spPr/>
    </dgm:pt>
    <dgm:pt modelId="{EFDECD01-73C7-4116-BCF2-7B1388505B19}" type="pres">
      <dgm:prSet presAssocID="{FAB40997-1C17-4756-A52F-0F1B9B47B8D3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6449643-3DD3-4EFE-9B8F-1521DE59F35C}" type="pres">
      <dgm:prSet presAssocID="{E16B6ABC-919D-44D0-A867-EDB7F06CB60D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EE018411-80A4-4E93-88BD-9EB2EE248F22}" srcId="{63A9255F-B3CA-4616-82E8-651A77D46D43}" destId="{E16B6ABC-919D-44D0-A867-EDB7F06CB60D}" srcOrd="3" destOrd="0" parTransId="{E9206E94-4B95-4E21-86CB-4B8B53A0A661}" sibTransId="{325905A7-6E2A-45CD-A332-74D1DDEF6390}"/>
    <dgm:cxn modelId="{AAD24970-52F4-49E0-8014-85F4429F367E}" srcId="{63A9255F-B3CA-4616-82E8-651A77D46D43}" destId="{258980E8-0DB1-478D-B02A-0255D1D24448}" srcOrd="1" destOrd="0" parTransId="{20A0E3B0-0257-4D54-B151-BED9E75DE57D}" sibTransId="{566C8415-5D33-41C7-A816-0CC4607EFC34}"/>
    <dgm:cxn modelId="{17847D57-9FB3-4480-8665-DA15C04C0455}" type="presOf" srcId="{E16B6ABC-919D-44D0-A867-EDB7F06CB60D}" destId="{C6449643-3DD3-4EFE-9B8F-1521DE59F35C}" srcOrd="0" destOrd="0" presId="urn:microsoft.com/office/officeart/2005/8/layout/radial3"/>
    <dgm:cxn modelId="{DB5BC0C2-40E6-4293-842F-6223C659E887}" type="presOf" srcId="{63A9255F-B3CA-4616-82E8-651A77D46D43}" destId="{D7E75600-ACD7-4133-BC66-6BFC7F745170}" srcOrd="0" destOrd="0" presId="urn:microsoft.com/office/officeart/2005/8/layout/radial3"/>
    <dgm:cxn modelId="{E7A97400-4423-47E2-8323-9D50B827D52D}" type="presOf" srcId="{FAB40997-1C17-4756-A52F-0F1B9B47B8D3}" destId="{EFDECD01-73C7-4116-BCF2-7B1388505B19}" srcOrd="0" destOrd="0" presId="urn:microsoft.com/office/officeart/2005/8/layout/radial3"/>
    <dgm:cxn modelId="{FF99F4A8-497B-4CF0-998C-875833EA5823}" type="presOf" srcId="{258980E8-0DB1-478D-B02A-0255D1D24448}" destId="{2D2318B7-E60C-4C78-93CE-4E3B4BD491B6}" srcOrd="0" destOrd="0" presId="urn:microsoft.com/office/officeart/2005/8/layout/radial3"/>
    <dgm:cxn modelId="{94661A4B-B5C6-4F71-81C1-47DA08EF541A}" srcId="{63A9255F-B3CA-4616-82E8-651A77D46D43}" destId="{83604BE4-B72A-499C-8CB3-D50EA626EEFD}" srcOrd="0" destOrd="0" parTransId="{5DE7F908-FDB4-4C0D-9014-E29F49903E5C}" sibTransId="{7B28F6AC-68CD-497B-A4FE-A035E2973705}"/>
    <dgm:cxn modelId="{69784F1C-9AF7-4949-BD2B-3CD7F7B0732B}" type="presOf" srcId="{8DD3570A-27AC-44C5-8285-DF2E5E3DA521}" destId="{358C9A9C-80FE-4851-94CF-E74057529614}" srcOrd="0" destOrd="0" presId="urn:microsoft.com/office/officeart/2005/8/layout/radial3"/>
    <dgm:cxn modelId="{B6EA5142-52C9-4F1E-B0C0-F3F62CA555FD}" type="presOf" srcId="{83604BE4-B72A-499C-8CB3-D50EA626EEFD}" destId="{03F34071-248B-48FC-BE63-36F1E4B77FDC}" srcOrd="0" destOrd="0" presId="urn:microsoft.com/office/officeart/2005/8/layout/radial3"/>
    <dgm:cxn modelId="{BE564D4B-7795-44D5-BA3B-B5C62E35629E}" srcId="{63A9255F-B3CA-4616-82E8-651A77D46D43}" destId="{FAB40997-1C17-4756-A52F-0F1B9B47B8D3}" srcOrd="2" destOrd="0" parTransId="{FE10CA59-0457-4BAD-BB54-6AED18DC7219}" sibTransId="{C61BBE0B-D21E-4161-B762-D1E565FB4F60}"/>
    <dgm:cxn modelId="{91FBC8A8-9AA1-4B5D-9380-253E131B44EB}" srcId="{8DD3570A-27AC-44C5-8285-DF2E5E3DA521}" destId="{63A9255F-B3CA-4616-82E8-651A77D46D43}" srcOrd="0" destOrd="0" parTransId="{0B738961-514D-4951-8FDA-599A20372356}" sibTransId="{3835D5E2-40B3-44F9-AF61-D8B40EC33533}"/>
    <dgm:cxn modelId="{472317BB-DBB1-4244-AB1B-71EE32EAD702}" type="presParOf" srcId="{358C9A9C-80FE-4851-94CF-E74057529614}" destId="{404DFC83-0BEC-496C-A163-B820B87B38E0}" srcOrd="0" destOrd="0" presId="urn:microsoft.com/office/officeart/2005/8/layout/radial3"/>
    <dgm:cxn modelId="{D3FBB4E8-8D0F-4704-9CAE-CA893D772567}" type="presParOf" srcId="{404DFC83-0BEC-496C-A163-B820B87B38E0}" destId="{D7E75600-ACD7-4133-BC66-6BFC7F745170}" srcOrd="0" destOrd="0" presId="urn:microsoft.com/office/officeart/2005/8/layout/radial3"/>
    <dgm:cxn modelId="{91F14F86-434D-41C5-B037-610FD3235486}" type="presParOf" srcId="{404DFC83-0BEC-496C-A163-B820B87B38E0}" destId="{03F34071-248B-48FC-BE63-36F1E4B77FDC}" srcOrd="1" destOrd="0" presId="urn:microsoft.com/office/officeart/2005/8/layout/radial3"/>
    <dgm:cxn modelId="{187C48FE-0257-4150-B122-D2617DF779B8}" type="presParOf" srcId="{404DFC83-0BEC-496C-A163-B820B87B38E0}" destId="{2D2318B7-E60C-4C78-93CE-4E3B4BD491B6}" srcOrd="2" destOrd="0" presId="urn:microsoft.com/office/officeart/2005/8/layout/radial3"/>
    <dgm:cxn modelId="{9A39F287-8931-41EC-BBF2-3B34374BC5C2}" type="presParOf" srcId="{404DFC83-0BEC-496C-A163-B820B87B38E0}" destId="{EFDECD01-73C7-4116-BCF2-7B1388505B19}" srcOrd="3" destOrd="0" presId="urn:microsoft.com/office/officeart/2005/8/layout/radial3"/>
    <dgm:cxn modelId="{4A31D8C1-8E04-4A7C-AACF-06E03501C592}" type="presParOf" srcId="{404DFC83-0BEC-496C-A163-B820B87B38E0}" destId="{C6449643-3DD3-4EFE-9B8F-1521DE59F35C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B0CD3A-1366-40FA-B8AA-D11162CD4DEB}">
      <dsp:nvSpPr>
        <dsp:cNvPr id="0" name=""/>
        <dsp:cNvSpPr/>
      </dsp:nvSpPr>
      <dsp:spPr>
        <a:xfrm>
          <a:off x="3684835" y="1474529"/>
          <a:ext cx="3526928" cy="352692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solidFill>
            <a:srgbClr val="FFFF0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600" kern="1200" dirty="0" smtClean="0"/>
            <a:t>Marketing </a:t>
          </a:r>
          <a:r>
            <a:rPr lang="id-ID" sz="3600" kern="1200" dirty="0" smtClean="0"/>
            <a:t> Mix  PPDB</a:t>
          </a:r>
          <a:endParaRPr lang="id-ID" sz="3600" kern="1200" dirty="0"/>
        </a:p>
      </dsp:txBody>
      <dsp:txXfrm>
        <a:off x="4201342" y="1991036"/>
        <a:ext cx="2493914" cy="2493914"/>
      </dsp:txXfrm>
    </dsp:sp>
    <dsp:sp modelId="{6FF275F9-E073-4A1A-9963-A0CF1EB9CBCC}">
      <dsp:nvSpPr>
        <dsp:cNvPr id="0" name=""/>
        <dsp:cNvSpPr/>
      </dsp:nvSpPr>
      <dsp:spPr>
        <a:xfrm>
          <a:off x="4566567" y="58123"/>
          <a:ext cx="1763464" cy="1763464"/>
        </a:xfrm>
        <a:prstGeom prst="ellipse">
          <a:avLst/>
        </a:prstGeom>
        <a:solidFill>
          <a:srgbClr val="C00000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accent3"/>
              </a:solidFill>
            </a:rPr>
            <a:t>Product</a:t>
          </a:r>
          <a:endParaRPr lang="id-ID" sz="1800" kern="1200" dirty="0">
            <a:solidFill>
              <a:schemeClr val="accent3"/>
            </a:solidFill>
          </a:endParaRPr>
        </a:p>
      </dsp:txBody>
      <dsp:txXfrm>
        <a:off x="4824820" y="316376"/>
        <a:ext cx="1246958" cy="1246958"/>
      </dsp:txXfrm>
    </dsp:sp>
    <dsp:sp modelId="{5D2998B9-3283-4006-BE94-D91EBC05235A}">
      <dsp:nvSpPr>
        <dsp:cNvPr id="0" name=""/>
        <dsp:cNvSpPr/>
      </dsp:nvSpPr>
      <dsp:spPr>
        <a:xfrm>
          <a:off x="6363324" y="923395"/>
          <a:ext cx="1763464" cy="1763464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rgbClr val="002060"/>
              </a:solidFill>
            </a:rPr>
            <a:t>Price</a:t>
          </a:r>
          <a:endParaRPr lang="id-ID" sz="1800" kern="1200" dirty="0">
            <a:solidFill>
              <a:srgbClr val="002060"/>
            </a:solidFill>
          </a:endParaRPr>
        </a:p>
      </dsp:txBody>
      <dsp:txXfrm>
        <a:off x="6621577" y="1181648"/>
        <a:ext cx="1246958" cy="1246958"/>
      </dsp:txXfrm>
    </dsp:sp>
    <dsp:sp modelId="{1278053E-6575-400E-89FF-9F4346C9ACB8}">
      <dsp:nvSpPr>
        <dsp:cNvPr id="0" name=""/>
        <dsp:cNvSpPr/>
      </dsp:nvSpPr>
      <dsp:spPr>
        <a:xfrm>
          <a:off x="6807086" y="2867645"/>
          <a:ext cx="1763464" cy="1763464"/>
        </a:xfrm>
        <a:prstGeom prst="ellipse">
          <a:avLst/>
        </a:prstGeom>
        <a:solidFill>
          <a:srgbClr val="FFCC99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rgbClr val="002060"/>
              </a:solidFill>
            </a:rPr>
            <a:t>Promotion</a:t>
          </a:r>
          <a:endParaRPr lang="id-ID" sz="1800" kern="1200" dirty="0">
            <a:solidFill>
              <a:srgbClr val="002060"/>
            </a:solidFill>
          </a:endParaRPr>
        </a:p>
      </dsp:txBody>
      <dsp:txXfrm>
        <a:off x="7065339" y="3125898"/>
        <a:ext cx="1246958" cy="1246958"/>
      </dsp:txXfrm>
    </dsp:sp>
    <dsp:sp modelId="{36226CF6-9EC6-48CB-932C-F3938E365336}">
      <dsp:nvSpPr>
        <dsp:cNvPr id="0" name=""/>
        <dsp:cNvSpPr/>
      </dsp:nvSpPr>
      <dsp:spPr>
        <a:xfrm>
          <a:off x="5563692" y="4426812"/>
          <a:ext cx="1763464" cy="1763464"/>
        </a:xfrm>
        <a:prstGeom prst="ellipse">
          <a:avLst/>
        </a:prstGeom>
        <a:solidFill>
          <a:schemeClr val="accent2">
            <a:lumMod val="40000"/>
            <a:lumOff val="60000"/>
            <a:alpha val="5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rgbClr val="002060"/>
              </a:solidFill>
            </a:rPr>
            <a:t>Place</a:t>
          </a:r>
          <a:endParaRPr lang="id-ID" sz="1800" kern="1200" dirty="0">
            <a:solidFill>
              <a:srgbClr val="002060"/>
            </a:solidFill>
          </a:endParaRPr>
        </a:p>
      </dsp:txBody>
      <dsp:txXfrm>
        <a:off x="5821945" y="4685065"/>
        <a:ext cx="1246958" cy="1246958"/>
      </dsp:txXfrm>
    </dsp:sp>
    <dsp:sp modelId="{1BC59C0E-9F95-4EE1-8696-94479DDF731D}">
      <dsp:nvSpPr>
        <dsp:cNvPr id="0" name=""/>
        <dsp:cNvSpPr/>
      </dsp:nvSpPr>
      <dsp:spPr>
        <a:xfrm>
          <a:off x="3569443" y="4426812"/>
          <a:ext cx="1763464" cy="1763464"/>
        </a:xfrm>
        <a:prstGeom prst="ellipse">
          <a:avLst/>
        </a:prstGeom>
        <a:solidFill>
          <a:srgbClr val="92D050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People</a:t>
          </a:r>
          <a:endParaRPr lang="id-ID" sz="1800" kern="1200" dirty="0"/>
        </a:p>
      </dsp:txBody>
      <dsp:txXfrm>
        <a:off x="3827696" y="4685065"/>
        <a:ext cx="1246958" cy="1246958"/>
      </dsp:txXfrm>
    </dsp:sp>
    <dsp:sp modelId="{06D5EBC9-2CA5-46C1-9E07-0A7497F4E2CB}">
      <dsp:nvSpPr>
        <dsp:cNvPr id="0" name=""/>
        <dsp:cNvSpPr/>
      </dsp:nvSpPr>
      <dsp:spPr>
        <a:xfrm>
          <a:off x="2326049" y="2867645"/>
          <a:ext cx="1763464" cy="1763464"/>
        </a:xfrm>
        <a:prstGeom prst="ellipse">
          <a:avLst/>
        </a:prstGeom>
        <a:solidFill>
          <a:srgbClr val="FFFF00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rgbClr val="002060"/>
              </a:solidFill>
            </a:rPr>
            <a:t>Process</a:t>
          </a:r>
          <a:endParaRPr lang="id-ID" sz="1800" kern="1200" dirty="0">
            <a:solidFill>
              <a:srgbClr val="002060"/>
            </a:solidFill>
          </a:endParaRPr>
        </a:p>
      </dsp:txBody>
      <dsp:txXfrm>
        <a:off x="2584302" y="3125898"/>
        <a:ext cx="1246958" cy="1246958"/>
      </dsp:txXfrm>
    </dsp:sp>
    <dsp:sp modelId="{F2D71BC4-1C67-44FC-BE08-B8708B8813BB}">
      <dsp:nvSpPr>
        <dsp:cNvPr id="0" name=""/>
        <dsp:cNvSpPr/>
      </dsp:nvSpPr>
      <dsp:spPr>
        <a:xfrm>
          <a:off x="2769811" y="923395"/>
          <a:ext cx="1763464" cy="1763464"/>
        </a:xfrm>
        <a:prstGeom prst="ellipse">
          <a:avLst/>
        </a:prstGeom>
        <a:solidFill>
          <a:srgbClr val="00B0F0">
            <a:alpha val="50000"/>
          </a:srgb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Phisical Evidence</a:t>
          </a:r>
          <a:endParaRPr lang="id-ID" sz="1800" kern="1200" dirty="0"/>
        </a:p>
      </dsp:txBody>
      <dsp:txXfrm>
        <a:off x="3028064" y="1181648"/>
        <a:ext cx="1246958" cy="12469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9412AF-F5FC-476E-9F63-FB8874179F42}">
      <dsp:nvSpPr>
        <dsp:cNvPr id="0" name=""/>
        <dsp:cNvSpPr/>
      </dsp:nvSpPr>
      <dsp:spPr>
        <a:xfrm>
          <a:off x="3379942" y="0"/>
          <a:ext cx="3300938" cy="33014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4579700-50A7-4E5C-BAEB-6D582123A9F3}">
      <dsp:nvSpPr>
        <dsp:cNvPr id="0" name=""/>
        <dsp:cNvSpPr/>
      </dsp:nvSpPr>
      <dsp:spPr>
        <a:xfrm>
          <a:off x="4109558" y="1191920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  <a:sp3d extrusionH="28000" prstMaterial="matte"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Core Product : akademik</a:t>
          </a:r>
          <a:endParaRPr lang="id-ID" sz="2400" kern="1200" dirty="0"/>
        </a:p>
      </dsp:txBody>
      <dsp:txXfrm>
        <a:off x="4109558" y="1191920"/>
        <a:ext cx="1834268" cy="916914"/>
      </dsp:txXfrm>
    </dsp:sp>
    <dsp:sp modelId="{5C324204-8C79-4CB6-B7D7-6423D17DD030}">
      <dsp:nvSpPr>
        <dsp:cNvPr id="0" name=""/>
        <dsp:cNvSpPr/>
      </dsp:nvSpPr>
      <dsp:spPr>
        <a:xfrm>
          <a:off x="2463118" y="1896922"/>
          <a:ext cx="3300938" cy="33014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FD007D7-FB36-4821-A8BE-B0CD9675EADB}">
      <dsp:nvSpPr>
        <dsp:cNvPr id="0" name=""/>
        <dsp:cNvSpPr/>
      </dsp:nvSpPr>
      <dsp:spPr>
        <a:xfrm>
          <a:off x="3196453" y="3099816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  <a:sp3d extrusionH="28000" prstMaterial="matte"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4000" kern="1200" dirty="0" smtClean="0"/>
            <a:t>Product</a:t>
          </a:r>
          <a:endParaRPr lang="id-ID" sz="4000" kern="1200" dirty="0"/>
        </a:p>
      </dsp:txBody>
      <dsp:txXfrm>
        <a:off x="3196453" y="3099816"/>
        <a:ext cx="1834268" cy="916914"/>
      </dsp:txXfrm>
    </dsp:sp>
    <dsp:sp modelId="{5AFADC12-2807-4977-91FC-0FE5774C6D12}">
      <dsp:nvSpPr>
        <dsp:cNvPr id="0" name=""/>
        <dsp:cNvSpPr/>
      </dsp:nvSpPr>
      <dsp:spPr>
        <a:xfrm>
          <a:off x="3614882" y="4020845"/>
          <a:ext cx="2836017" cy="283715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DCA435-2543-459E-9F86-102E4124108F}">
      <dsp:nvSpPr>
        <dsp:cNvPr id="0" name=""/>
        <dsp:cNvSpPr/>
      </dsp:nvSpPr>
      <dsp:spPr>
        <a:xfrm>
          <a:off x="4113897" y="5010454"/>
          <a:ext cx="1834268" cy="9169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  <a:sp3d extrusionH="28000" prstMaterial="matte"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/>
            <a:t>Supproting Product :  fasilitas olahraga, kesenian, keagamaan, dan ekstra kurikulum</a:t>
          </a:r>
          <a:endParaRPr lang="id-ID" sz="1600" kern="1200" dirty="0"/>
        </a:p>
      </dsp:txBody>
      <dsp:txXfrm>
        <a:off x="4113897" y="5010454"/>
        <a:ext cx="1834268" cy="9169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1B5CB-CA44-4A21-9485-0B8F667D2E9A}">
      <dsp:nvSpPr>
        <dsp:cNvPr id="0" name=""/>
        <dsp:cNvSpPr/>
      </dsp:nvSpPr>
      <dsp:spPr>
        <a:xfrm>
          <a:off x="3543299" y="3190577"/>
          <a:ext cx="2057400" cy="2057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600" kern="1200" dirty="0" smtClean="0">
              <a:latin typeface="Baskerville Old Face" panose="02020602080505020303" pitchFamily="18" charset="0"/>
            </a:rPr>
            <a:t>Pricing/ Biaya / SPP</a:t>
          </a:r>
          <a:endParaRPr lang="id-ID" sz="3600" kern="1200" dirty="0">
            <a:latin typeface="Baskerville Old Face" panose="02020602080505020303" pitchFamily="18" charset="0"/>
          </a:endParaRPr>
        </a:p>
      </dsp:txBody>
      <dsp:txXfrm>
        <a:off x="3643733" y="3291011"/>
        <a:ext cx="1856532" cy="1856532"/>
      </dsp:txXfrm>
    </dsp:sp>
    <dsp:sp modelId="{F8A692D2-7FD9-4DF6-8A27-CE335F837A17}">
      <dsp:nvSpPr>
        <dsp:cNvPr id="0" name=""/>
        <dsp:cNvSpPr/>
      </dsp:nvSpPr>
      <dsp:spPr>
        <a:xfrm rot="16200000">
          <a:off x="3850409" y="2468987"/>
          <a:ext cx="14431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3180" y="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74826-E982-48D3-A7D6-5571F2E91EF3}">
      <dsp:nvSpPr>
        <dsp:cNvPr id="0" name=""/>
        <dsp:cNvSpPr/>
      </dsp:nvSpPr>
      <dsp:spPr>
        <a:xfrm>
          <a:off x="3882770" y="368938"/>
          <a:ext cx="1378458" cy="1378458"/>
        </a:xfrm>
        <a:prstGeom prst="roundRect">
          <a:avLst/>
        </a:prstGeom>
        <a:solidFill>
          <a:schemeClr val="accent2">
            <a:hueOff val="-5775273"/>
            <a:satOff val="5219"/>
            <a:lumOff val="58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700" kern="1200" dirty="0" smtClean="0">
              <a:latin typeface="Baskerville Old Face" panose="02020602080505020303" pitchFamily="18" charset="0"/>
            </a:rPr>
            <a:t>Kualitas Sekolah</a:t>
          </a:r>
          <a:endParaRPr lang="id-ID" sz="2700" kern="1200" dirty="0">
            <a:latin typeface="Baskerville Old Face" panose="02020602080505020303" pitchFamily="18" charset="0"/>
          </a:endParaRPr>
        </a:p>
      </dsp:txBody>
      <dsp:txXfrm>
        <a:off x="3950061" y="436229"/>
        <a:ext cx="1243876" cy="1243876"/>
      </dsp:txXfrm>
    </dsp:sp>
    <dsp:sp modelId="{BC50579F-A6FB-42F7-9146-4BC158AFFE8D}">
      <dsp:nvSpPr>
        <dsp:cNvPr id="0" name=""/>
        <dsp:cNvSpPr/>
      </dsp:nvSpPr>
      <dsp:spPr>
        <a:xfrm rot="1800000">
          <a:off x="5521828" y="5107551"/>
          <a:ext cx="11774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415" y="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B482F6-526C-481C-B732-7E11194D5C63}">
      <dsp:nvSpPr>
        <dsp:cNvPr id="0" name=""/>
        <dsp:cNvSpPr/>
      </dsp:nvSpPr>
      <dsp:spPr>
        <a:xfrm>
          <a:off x="6620372" y="5110603"/>
          <a:ext cx="1378458" cy="1378458"/>
        </a:xfrm>
        <a:prstGeom prst="roundRect">
          <a:avLst/>
        </a:prstGeom>
        <a:solidFill>
          <a:schemeClr val="accent2">
            <a:hueOff val="-11550546"/>
            <a:satOff val="10438"/>
            <a:lumOff val="117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rgbClr val="FF0000"/>
              </a:solidFill>
              <a:latin typeface="Baskerville Old Face" panose="02020602080505020303" pitchFamily="18" charset="0"/>
            </a:rPr>
            <a:t>Konsumen yang dituju</a:t>
          </a:r>
          <a:endParaRPr lang="id-ID" sz="2000" kern="1200" dirty="0">
            <a:solidFill>
              <a:srgbClr val="FF0000"/>
            </a:solidFill>
            <a:latin typeface="Baskerville Old Face" panose="02020602080505020303" pitchFamily="18" charset="0"/>
          </a:endParaRPr>
        </a:p>
      </dsp:txBody>
      <dsp:txXfrm>
        <a:off x="6687663" y="5177894"/>
        <a:ext cx="1243876" cy="1243876"/>
      </dsp:txXfrm>
    </dsp:sp>
    <dsp:sp modelId="{122706ED-6159-4DD0-9A05-97D441B402BA}">
      <dsp:nvSpPr>
        <dsp:cNvPr id="0" name=""/>
        <dsp:cNvSpPr/>
      </dsp:nvSpPr>
      <dsp:spPr>
        <a:xfrm rot="9000000">
          <a:off x="2444756" y="5107551"/>
          <a:ext cx="11774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77415" y="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C941C2-97C8-4029-B6AB-D2FC1D1D0277}">
      <dsp:nvSpPr>
        <dsp:cNvPr id="0" name=""/>
        <dsp:cNvSpPr/>
      </dsp:nvSpPr>
      <dsp:spPr>
        <a:xfrm>
          <a:off x="1145169" y="5110603"/>
          <a:ext cx="1378458" cy="1378458"/>
        </a:xfrm>
        <a:prstGeom prst="roundRect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bg1"/>
              </a:solidFill>
              <a:latin typeface="Baskerville Old Face" panose="02020602080505020303" pitchFamily="18" charset="0"/>
            </a:rPr>
            <a:t>Biaya sekolah pembanding</a:t>
          </a:r>
          <a:endParaRPr lang="id-ID" sz="1800" kern="1200" dirty="0">
            <a:solidFill>
              <a:schemeClr val="bg1"/>
            </a:solidFill>
            <a:latin typeface="Baskerville Old Face" panose="02020602080505020303" pitchFamily="18" charset="0"/>
          </a:endParaRPr>
        </a:p>
      </dsp:txBody>
      <dsp:txXfrm>
        <a:off x="1212460" y="5177894"/>
        <a:ext cx="1243876" cy="12438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C8AF3-AF4C-4F28-B443-7B30D195D9F4}">
      <dsp:nvSpPr>
        <dsp:cNvPr id="0" name=""/>
        <dsp:cNvSpPr/>
      </dsp:nvSpPr>
      <dsp:spPr>
        <a:xfrm rot="3681826">
          <a:off x="2528877" y="4834166"/>
          <a:ext cx="1287600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287600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484D84-E545-4305-B851-FC4DF8F47569}">
      <dsp:nvSpPr>
        <dsp:cNvPr id="0" name=""/>
        <dsp:cNvSpPr/>
      </dsp:nvSpPr>
      <dsp:spPr>
        <a:xfrm rot="1311981">
          <a:off x="3235357" y="3907409"/>
          <a:ext cx="921292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921292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AD09F-CB1A-4523-93C6-CC7690080B83}">
      <dsp:nvSpPr>
        <dsp:cNvPr id="0" name=""/>
        <dsp:cNvSpPr/>
      </dsp:nvSpPr>
      <dsp:spPr>
        <a:xfrm rot="20288019">
          <a:off x="3235357" y="2849348"/>
          <a:ext cx="921292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921292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26A5D3-C3B6-435C-97F0-8F3E769D14D0}">
      <dsp:nvSpPr>
        <dsp:cNvPr id="0" name=""/>
        <dsp:cNvSpPr/>
      </dsp:nvSpPr>
      <dsp:spPr>
        <a:xfrm rot="17997673">
          <a:off x="2549441" y="1896117"/>
          <a:ext cx="1365535" cy="50097"/>
        </a:xfrm>
        <a:custGeom>
          <a:avLst/>
          <a:gdLst/>
          <a:ahLst/>
          <a:cxnLst/>
          <a:rect l="0" t="0" r="0" b="0"/>
          <a:pathLst>
            <a:path>
              <a:moveTo>
                <a:pt x="0" y="25048"/>
              </a:moveTo>
              <a:lnTo>
                <a:pt x="1365535" y="250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CB13D0-DD8A-4AE6-9F32-630C637354E0}">
      <dsp:nvSpPr>
        <dsp:cNvPr id="0" name=""/>
        <dsp:cNvSpPr/>
      </dsp:nvSpPr>
      <dsp:spPr>
        <a:xfrm>
          <a:off x="1105281" y="2130947"/>
          <a:ext cx="2544960" cy="254496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7E9088-9FA9-40F0-8C74-C14EF0F5247A}">
      <dsp:nvSpPr>
        <dsp:cNvPr id="0" name=""/>
        <dsp:cNvSpPr/>
      </dsp:nvSpPr>
      <dsp:spPr>
        <a:xfrm>
          <a:off x="3216603" y="147"/>
          <a:ext cx="1424688" cy="1424688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/>
            <a:t>Iklan</a:t>
          </a:r>
          <a:endParaRPr lang="id-ID" sz="1600" kern="1200" dirty="0"/>
        </a:p>
      </dsp:txBody>
      <dsp:txXfrm>
        <a:off x="3425244" y="208788"/>
        <a:ext cx="1007406" cy="1007406"/>
      </dsp:txXfrm>
    </dsp:sp>
    <dsp:sp modelId="{DE67907B-618C-487D-A546-8EC0C29BDD0C}">
      <dsp:nvSpPr>
        <dsp:cNvPr id="0" name=""/>
        <dsp:cNvSpPr/>
      </dsp:nvSpPr>
      <dsp:spPr>
        <a:xfrm>
          <a:off x="4783760" y="147"/>
          <a:ext cx="2137032" cy="1424688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Bayar di Media Cetak</a:t>
          </a:r>
          <a:endParaRPr lang="id-ID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Leaflet, Baliho Spanduk dll</a:t>
          </a:r>
          <a:endParaRPr lang="id-ID" sz="2500" kern="1200" dirty="0"/>
        </a:p>
      </dsp:txBody>
      <dsp:txXfrm>
        <a:off x="4783760" y="147"/>
        <a:ext cx="2137032" cy="1424688"/>
      </dsp:txXfrm>
    </dsp:sp>
    <dsp:sp modelId="{72211E36-8526-474F-B762-66D2DE139C91}">
      <dsp:nvSpPr>
        <dsp:cNvPr id="0" name=""/>
        <dsp:cNvSpPr/>
      </dsp:nvSpPr>
      <dsp:spPr>
        <a:xfrm>
          <a:off x="4068579" y="1654988"/>
          <a:ext cx="1526976" cy="1526976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rgbClr val="FFFF00"/>
              </a:solidFill>
            </a:rPr>
            <a:t>Pendekatan Personal/ Institusional</a:t>
          </a:r>
          <a:endParaRPr lang="id-ID" sz="1600" kern="1200" dirty="0">
            <a:solidFill>
              <a:srgbClr val="FFFF00"/>
            </a:solidFill>
          </a:endParaRPr>
        </a:p>
      </dsp:txBody>
      <dsp:txXfrm>
        <a:off x="4292199" y="1878608"/>
        <a:ext cx="1079736" cy="1079736"/>
      </dsp:txXfrm>
    </dsp:sp>
    <dsp:sp modelId="{4CF3B76E-6AF8-400B-ACDD-4587386E2196}">
      <dsp:nvSpPr>
        <dsp:cNvPr id="0" name=""/>
        <dsp:cNvSpPr/>
      </dsp:nvSpPr>
      <dsp:spPr>
        <a:xfrm>
          <a:off x="5748253" y="1654988"/>
          <a:ext cx="2290464" cy="15269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Melalui Persyarikatan</a:t>
          </a:r>
          <a:endParaRPr lang="id-ID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Melalui Tokoh</a:t>
          </a:r>
          <a:endParaRPr lang="id-ID" sz="2500" kern="1200" dirty="0"/>
        </a:p>
      </dsp:txBody>
      <dsp:txXfrm>
        <a:off x="5748253" y="1654988"/>
        <a:ext cx="2290464" cy="1526976"/>
      </dsp:txXfrm>
    </dsp:sp>
    <dsp:sp modelId="{252AB180-7A10-45CD-B228-C2B613ADFB84}">
      <dsp:nvSpPr>
        <dsp:cNvPr id="0" name=""/>
        <dsp:cNvSpPr/>
      </dsp:nvSpPr>
      <dsp:spPr>
        <a:xfrm>
          <a:off x="4068579" y="3624890"/>
          <a:ext cx="1526976" cy="1526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/>
            <a:t>Promosi Penjualan</a:t>
          </a:r>
          <a:endParaRPr lang="id-ID" sz="1600" kern="1200" dirty="0"/>
        </a:p>
      </dsp:txBody>
      <dsp:txXfrm>
        <a:off x="4292199" y="3848510"/>
        <a:ext cx="1079736" cy="1079736"/>
      </dsp:txXfrm>
    </dsp:sp>
    <dsp:sp modelId="{979811F1-92D0-4CD2-BC6B-71DD689895FB}">
      <dsp:nvSpPr>
        <dsp:cNvPr id="0" name=""/>
        <dsp:cNvSpPr/>
      </dsp:nvSpPr>
      <dsp:spPr>
        <a:xfrm>
          <a:off x="5748253" y="3624890"/>
          <a:ext cx="2290464" cy="15269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Beasiswa</a:t>
          </a:r>
          <a:endParaRPr lang="id-ID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Keringanan siswa berprestasi</a:t>
          </a:r>
          <a:endParaRPr lang="id-ID" sz="2500" kern="1200" dirty="0"/>
        </a:p>
      </dsp:txBody>
      <dsp:txXfrm>
        <a:off x="5748253" y="3624890"/>
        <a:ext cx="2290464" cy="1526976"/>
      </dsp:txXfrm>
    </dsp:sp>
    <dsp:sp modelId="{E4BE78A6-6A7A-4826-8412-242F4993E2DF}">
      <dsp:nvSpPr>
        <dsp:cNvPr id="0" name=""/>
        <dsp:cNvSpPr/>
      </dsp:nvSpPr>
      <dsp:spPr>
        <a:xfrm>
          <a:off x="3083628" y="5330875"/>
          <a:ext cx="1526976" cy="152697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rgbClr val="FF0000"/>
              </a:solidFill>
            </a:rPr>
            <a:t>Publisitas</a:t>
          </a:r>
          <a:endParaRPr lang="id-ID" sz="1600" kern="1200" dirty="0">
            <a:solidFill>
              <a:srgbClr val="FF0000"/>
            </a:solidFill>
          </a:endParaRPr>
        </a:p>
      </dsp:txBody>
      <dsp:txXfrm>
        <a:off x="3307248" y="5554495"/>
        <a:ext cx="1079736" cy="1079736"/>
      </dsp:txXfrm>
    </dsp:sp>
    <dsp:sp modelId="{1A9BCA99-839C-4D14-9404-90B11CA3EB3B}">
      <dsp:nvSpPr>
        <dsp:cNvPr id="0" name=""/>
        <dsp:cNvSpPr/>
      </dsp:nvSpPr>
      <dsp:spPr>
        <a:xfrm>
          <a:off x="4763302" y="5330875"/>
          <a:ext cx="2290464" cy="1526976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Prestasi Sekolah</a:t>
          </a:r>
          <a:endParaRPr lang="id-ID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500" kern="1200" dirty="0" smtClean="0"/>
            <a:t>Ciri keunggulan sekolah</a:t>
          </a:r>
          <a:endParaRPr lang="id-ID" sz="2500" kern="1200" dirty="0"/>
        </a:p>
      </dsp:txBody>
      <dsp:txXfrm>
        <a:off x="4763302" y="5330875"/>
        <a:ext cx="2290464" cy="15269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C4E56-163E-45B4-9ED8-AFB4C4565A48}">
      <dsp:nvSpPr>
        <dsp:cNvPr id="0" name=""/>
        <dsp:cNvSpPr/>
      </dsp:nvSpPr>
      <dsp:spPr>
        <a:xfrm>
          <a:off x="0" y="56628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alpha val="9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04167CF-9F95-4A3E-AEB4-1F475211660F}">
      <dsp:nvSpPr>
        <dsp:cNvPr id="0" name=""/>
        <dsp:cNvSpPr/>
      </dsp:nvSpPr>
      <dsp:spPr>
        <a:xfrm>
          <a:off x="370782" y="64439"/>
          <a:ext cx="7395822" cy="1003680"/>
        </a:xfrm>
        <a:prstGeom prst="roundRect">
          <a:avLst/>
        </a:prstGeom>
        <a:solidFill>
          <a:srgbClr val="00B0F0"/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chemeClr val="accent2">
                  <a:lumMod val="50000"/>
                </a:schemeClr>
              </a:solidFill>
            </a:rPr>
            <a:t>Penampilan (</a:t>
          </a:r>
          <a:r>
            <a:rPr lang="id-ID" sz="2000" i="1" kern="1200" dirty="0" smtClean="0">
              <a:solidFill>
                <a:schemeClr val="accent2">
                  <a:lumMod val="50000"/>
                </a:schemeClr>
              </a:solidFill>
            </a:rPr>
            <a:t>appearance</a:t>
          </a:r>
          <a:r>
            <a:rPr lang="id-ID" sz="2000" kern="1200" dirty="0" smtClean="0">
              <a:solidFill>
                <a:schemeClr val="accent2">
                  <a:lumMod val="50000"/>
                </a:schemeClr>
              </a:solidFill>
            </a:rPr>
            <a:t>) jasa pendidikan, yaitu seberapa efekti</a:t>
          </a:r>
          <a:r>
            <a:rPr lang="fi-FI" sz="2000" kern="1200" dirty="0" smtClean="0">
              <a:solidFill>
                <a:schemeClr val="accent2">
                  <a:lumMod val="50000"/>
                </a:schemeClr>
              </a:solidFill>
            </a:rPr>
            <a:t>f penampilan dan lokasi sekolah</a:t>
          </a:r>
          <a:endParaRPr lang="id-ID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19778" y="113435"/>
        <a:ext cx="7297830" cy="905688"/>
      </dsp:txXfrm>
    </dsp:sp>
    <dsp:sp modelId="{46CD2F86-CFE7-4359-B1C2-DD0B9E1A6367}">
      <dsp:nvSpPr>
        <dsp:cNvPr id="0" name=""/>
        <dsp:cNvSpPr/>
      </dsp:nvSpPr>
      <dsp:spPr>
        <a:xfrm>
          <a:off x="0" y="210852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alpha val="9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ED08129-F076-451A-A216-E5693605E67C}">
      <dsp:nvSpPr>
        <dsp:cNvPr id="0" name=""/>
        <dsp:cNvSpPr/>
      </dsp:nvSpPr>
      <dsp:spPr>
        <a:xfrm>
          <a:off x="385204" y="1606680"/>
          <a:ext cx="7381479" cy="1003680"/>
        </a:xfrm>
        <a:prstGeom prst="roundRect">
          <a:avLst/>
        </a:prstGeom>
        <a:solidFill>
          <a:srgbClr val="FFFF00"/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>
              <a:solidFill>
                <a:schemeClr val="accent2">
                  <a:lumMod val="50000"/>
                </a:schemeClr>
              </a:solidFill>
            </a:rPr>
            <a:t>Pelanggan dan pengunjung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i="1" kern="1200" dirty="0" smtClean="0">
              <a:solidFill>
                <a:schemeClr val="accent2">
                  <a:lumMod val="50000"/>
                </a:schemeClr>
              </a:solidFill>
            </a:rPr>
            <a:t>(customers and their visitors</a:t>
          </a:r>
          <a:r>
            <a:rPr lang="id-ID" sz="2400" kern="1200" dirty="0" smtClean="0">
              <a:solidFill>
                <a:schemeClr val="accent2">
                  <a:lumMod val="50000"/>
                </a:schemeClr>
              </a:solidFill>
            </a:rPr>
            <a:t>)</a:t>
          </a:r>
          <a:endParaRPr lang="id-ID" sz="24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34200" y="1655676"/>
        <a:ext cx="7283487" cy="905688"/>
      </dsp:txXfrm>
    </dsp:sp>
    <dsp:sp modelId="{D9429DFB-D017-4E1E-BE31-8C5A2CB4136E}">
      <dsp:nvSpPr>
        <dsp:cNvPr id="0" name=""/>
        <dsp:cNvSpPr/>
      </dsp:nvSpPr>
      <dsp:spPr>
        <a:xfrm>
          <a:off x="0" y="3650760"/>
          <a:ext cx="77724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alpha val="9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13F229-825C-4497-88FA-350582475357}">
      <dsp:nvSpPr>
        <dsp:cNvPr id="0" name=""/>
        <dsp:cNvSpPr/>
      </dsp:nvSpPr>
      <dsp:spPr>
        <a:xfrm>
          <a:off x="371162" y="3148920"/>
          <a:ext cx="7397000" cy="1003680"/>
        </a:xfrm>
        <a:prstGeom prst="roundRect">
          <a:avLst/>
        </a:prstGeom>
        <a:solidFill>
          <a:srgbClr val="FF0000"/>
        </a:solidFill>
        <a:ln>
          <a:noFill/>
        </a:ln>
        <a:effectLst>
          <a:glow rad="63500">
            <a:schemeClr val="accent1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645" tIns="0" rIns="20564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/>
            <a:t>Hubungan mula-mula dan aksesibilitas (</a:t>
          </a:r>
          <a:r>
            <a:rPr lang="id-ID" sz="1800" i="1" kern="1200" dirty="0" smtClean="0"/>
            <a:t>first contact and accessibility</a:t>
          </a:r>
          <a:r>
            <a:rPr lang="id-ID" sz="1800" kern="1200" dirty="0" smtClean="0"/>
            <a:t>) jasa pendidikan, yang berkaitan dengan cara individu berhubungan dengan sekolah dan kemudahan menjalin hubungan dengan sekolah.</a:t>
          </a:r>
        </a:p>
      </dsp:txBody>
      <dsp:txXfrm>
        <a:off x="420158" y="3197916"/>
        <a:ext cx="7299008" cy="9056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D4E12-7F37-4074-9AF2-55DC38024D18}">
      <dsp:nvSpPr>
        <dsp:cNvPr id="0" name=""/>
        <dsp:cNvSpPr/>
      </dsp:nvSpPr>
      <dsp:spPr>
        <a:xfrm>
          <a:off x="2943386" y="0"/>
          <a:ext cx="2933699" cy="2933699"/>
        </a:xfrm>
        <a:prstGeom prst="triangle">
          <a:avLst/>
        </a:prstGeom>
        <a:solidFill>
          <a:srgbClr val="00B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chemeClr val="accent2">
                  <a:lumMod val="50000"/>
                </a:schemeClr>
              </a:solidFill>
            </a:rPr>
            <a:t>Guru</a:t>
          </a:r>
          <a:endParaRPr lang="id-ID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676811" y="1466850"/>
        <a:ext cx="1466849" cy="1466849"/>
      </dsp:txXfrm>
    </dsp:sp>
    <dsp:sp modelId="{B829A20E-C30E-4578-A551-77E2AF36C9F7}">
      <dsp:nvSpPr>
        <dsp:cNvPr id="0" name=""/>
        <dsp:cNvSpPr/>
      </dsp:nvSpPr>
      <dsp:spPr>
        <a:xfrm>
          <a:off x="1476536" y="2933699"/>
          <a:ext cx="2933699" cy="2933699"/>
        </a:xfrm>
        <a:prstGeom prst="triangle">
          <a:avLst/>
        </a:prstGeom>
        <a:solidFill>
          <a:srgbClr val="FFC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>
              <a:solidFill>
                <a:schemeClr val="accent2">
                  <a:lumMod val="50000"/>
                </a:schemeClr>
              </a:solidFill>
            </a:rPr>
            <a:t>Tenaga Administrasi</a:t>
          </a:r>
          <a:endParaRPr lang="id-ID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209961" y="4400549"/>
        <a:ext cx="1466849" cy="1466849"/>
      </dsp:txXfrm>
    </dsp:sp>
    <dsp:sp modelId="{B5EDB453-DB2A-4712-810A-965B539B521B}">
      <dsp:nvSpPr>
        <dsp:cNvPr id="0" name=""/>
        <dsp:cNvSpPr/>
      </dsp:nvSpPr>
      <dsp:spPr>
        <a:xfrm rot="10800000">
          <a:off x="2943386" y="2933699"/>
          <a:ext cx="2933699" cy="2933699"/>
        </a:xfrm>
        <a:prstGeom prst="triangle">
          <a:avLst/>
        </a:prstGeom>
        <a:solidFill>
          <a:srgbClr val="FF000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Kepala Sekolah</a:t>
          </a:r>
          <a:endParaRPr lang="id-ID" sz="2000" kern="1200" dirty="0"/>
        </a:p>
      </dsp:txBody>
      <dsp:txXfrm rot="10800000">
        <a:off x="3676811" y="2933699"/>
        <a:ext cx="1466849" cy="1466849"/>
      </dsp:txXfrm>
    </dsp:sp>
    <dsp:sp modelId="{458E4FEC-C5B4-496F-9217-7F3746ED7F84}">
      <dsp:nvSpPr>
        <dsp:cNvPr id="0" name=""/>
        <dsp:cNvSpPr/>
      </dsp:nvSpPr>
      <dsp:spPr>
        <a:xfrm>
          <a:off x="4410236" y="2933699"/>
          <a:ext cx="2933699" cy="2933699"/>
        </a:xfrm>
        <a:prstGeom prst="triangle">
          <a:avLst/>
        </a:prstGeom>
        <a:solidFill>
          <a:srgbClr val="00206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Laboran Pustakawan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dll</a:t>
          </a:r>
          <a:endParaRPr lang="id-ID" sz="2000" kern="1200" dirty="0"/>
        </a:p>
      </dsp:txBody>
      <dsp:txXfrm>
        <a:off x="5143661" y="4400549"/>
        <a:ext cx="1466849" cy="14668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1C36B1-419A-45E1-8B60-A40D2C04BECE}">
      <dsp:nvSpPr>
        <dsp:cNvPr id="0" name=""/>
        <dsp:cNvSpPr/>
      </dsp:nvSpPr>
      <dsp:spPr>
        <a:xfrm>
          <a:off x="3670101" y="2527101"/>
          <a:ext cx="1803796" cy="18037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>
              <a:latin typeface="Baskerville Old Face" panose="02020602080505020303" pitchFamily="18" charset="0"/>
            </a:rPr>
            <a:t>Proses KBM</a:t>
          </a:r>
          <a:endParaRPr lang="id-ID" sz="3500" kern="1200" dirty="0">
            <a:latin typeface="Baskerville Old Face" panose="02020602080505020303" pitchFamily="18" charset="0"/>
          </a:endParaRPr>
        </a:p>
      </dsp:txBody>
      <dsp:txXfrm>
        <a:off x="3934261" y="2791261"/>
        <a:ext cx="1275476" cy="1275476"/>
      </dsp:txXfrm>
    </dsp:sp>
    <dsp:sp modelId="{45D02DC7-2D48-4496-8EF1-8B9F8A2C5B79}">
      <dsp:nvSpPr>
        <dsp:cNvPr id="0" name=""/>
        <dsp:cNvSpPr/>
      </dsp:nvSpPr>
      <dsp:spPr>
        <a:xfrm rot="16200000">
          <a:off x="4381131" y="1871130"/>
          <a:ext cx="381737" cy="613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700" kern="1200">
            <a:latin typeface="Baskerville Old Face" panose="02020602080505020303" pitchFamily="18" charset="0"/>
          </a:endParaRPr>
        </a:p>
      </dsp:txBody>
      <dsp:txXfrm>
        <a:off x="4438392" y="2051049"/>
        <a:ext cx="267216" cy="367974"/>
      </dsp:txXfrm>
    </dsp:sp>
    <dsp:sp modelId="{6E45E509-0EB6-4162-A239-596EE4E47066}">
      <dsp:nvSpPr>
        <dsp:cNvPr id="0" name=""/>
        <dsp:cNvSpPr/>
      </dsp:nvSpPr>
      <dsp:spPr>
        <a:xfrm>
          <a:off x="3670101" y="3044"/>
          <a:ext cx="1803796" cy="18037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Baskerville Old Face" panose="02020602080505020303" pitchFamily="18" charset="0"/>
            </a:rPr>
            <a:t>Kompetensi Guru</a:t>
          </a:r>
          <a:endParaRPr lang="id-ID" sz="1700" kern="1200" dirty="0">
            <a:latin typeface="Baskerville Old Face" panose="02020602080505020303" pitchFamily="18" charset="0"/>
          </a:endParaRPr>
        </a:p>
      </dsp:txBody>
      <dsp:txXfrm>
        <a:off x="3934261" y="267204"/>
        <a:ext cx="1275476" cy="1275476"/>
      </dsp:txXfrm>
    </dsp:sp>
    <dsp:sp modelId="{CCC21612-5F33-465F-8D6A-545C8EA9D1B0}">
      <dsp:nvSpPr>
        <dsp:cNvPr id="0" name=""/>
        <dsp:cNvSpPr/>
      </dsp:nvSpPr>
      <dsp:spPr>
        <a:xfrm>
          <a:off x="5632355" y="3122354"/>
          <a:ext cx="381737" cy="613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700" kern="1200">
            <a:latin typeface="Baskerville Old Face" panose="02020602080505020303" pitchFamily="18" charset="0"/>
          </a:endParaRPr>
        </a:p>
      </dsp:txBody>
      <dsp:txXfrm>
        <a:off x="5632355" y="3245012"/>
        <a:ext cx="267216" cy="367974"/>
      </dsp:txXfrm>
    </dsp:sp>
    <dsp:sp modelId="{5BC5025B-A249-4D96-BBB9-A69445D2AFB9}">
      <dsp:nvSpPr>
        <dsp:cNvPr id="0" name=""/>
        <dsp:cNvSpPr/>
      </dsp:nvSpPr>
      <dsp:spPr>
        <a:xfrm>
          <a:off x="6194158" y="2527101"/>
          <a:ext cx="1803796" cy="18037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solidFill>
                <a:srgbClr val="FF0000"/>
              </a:solidFill>
              <a:latin typeface="Baskerville Old Face" panose="02020602080505020303" pitchFamily="18" charset="0"/>
            </a:rPr>
            <a:t>Media Pembelajaran</a:t>
          </a:r>
          <a:endParaRPr lang="id-ID" sz="1700" kern="1200" dirty="0">
            <a:solidFill>
              <a:srgbClr val="FF0000"/>
            </a:solidFill>
            <a:latin typeface="Baskerville Old Face" panose="02020602080505020303" pitchFamily="18" charset="0"/>
          </a:endParaRPr>
        </a:p>
      </dsp:txBody>
      <dsp:txXfrm>
        <a:off x="6458318" y="2791261"/>
        <a:ext cx="1275476" cy="1275476"/>
      </dsp:txXfrm>
    </dsp:sp>
    <dsp:sp modelId="{CCC64B8F-3184-44A8-ABD7-3B4B0246EF3D}">
      <dsp:nvSpPr>
        <dsp:cNvPr id="0" name=""/>
        <dsp:cNvSpPr/>
      </dsp:nvSpPr>
      <dsp:spPr>
        <a:xfrm rot="5400000">
          <a:off x="4381131" y="4373579"/>
          <a:ext cx="381737" cy="613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700" kern="1200">
            <a:latin typeface="Baskerville Old Face" panose="02020602080505020303" pitchFamily="18" charset="0"/>
          </a:endParaRPr>
        </a:p>
      </dsp:txBody>
      <dsp:txXfrm>
        <a:off x="4438392" y="4438977"/>
        <a:ext cx="267216" cy="367974"/>
      </dsp:txXfrm>
    </dsp:sp>
    <dsp:sp modelId="{19E2ACE6-9A30-4565-BD80-23193110BCFA}">
      <dsp:nvSpPr>
        <dsp:cNvPr id="0" name=""/>
        <dsp:cNvSpPr/>
      </dsp:nvSpPr>
      <dsp:spPr>
        <a:xfrm>
          <a:off x="3670101" y="5051158"/>
          <a:ext cx="1803796" cy="18037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Baskerville Old Face" panose="02020602080505020303" pitchFamily="18" charset="0"/>
            </a:rPr>
            <a:t>Metoda Pembelajaran</a:t>
          </a:r>
          <a:endParaRPr lang="id-ID" sz="1700" kern="1200" dirty="0">
            <a:latin typeface="Baskerville Old Face" panose="02020602080505020303" pitchFamily="18" charset="0"/>
          </a:endParaRPr>
        </a:p>
      </dsp:txBody>
      <dsp:txXfrm>
        <a:off x="3934261" y="5315318"/>
        <a:ext cx="1275476" cy="1275476"/>
      </dsp:txXfrm>
    </dsp:sp>
    <dsp:sp modelId="{9DAE7BC3-B361-4E1C-B068-497EE00FC6A6}">
      <dsp:nvSpPr>
        <dsp:cNvPr id="0" name=""/>
        <dsp:cNvSpPr/>
      </dsp:nvSpPr>
      <dsp:spPr>
        <a:xfrm rot="10800000">
          <a:off x="3129906" y="3122354"/>
          <a:ext cx="381737" cy="6132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700" kern="1200">
            <a:latin typeface="Baskerville Old Face" panose="02020602080505020303" pitchFamily="18" charset="0"/>
          </a:endParaRPr>
        </a:p>
      </dsp:txBody>
      <dsp:txXfrm rot="10800000">
        <a:off x="3244427" y="3245012"/>
        <a:ext cx="267216" cy="367974"/>
      </dsp:txXfrm>
    </dsp:sp>
    <dsp:sp modelId="{DD8E24F2-7122-489A-956F-30F15AF88D90}">
      <dsp:nvSpPr>
        <dsp:cNvPr id="0" name=""/>
        <dsp:cNvSpPr/>
      </dsp:nvSpPr>
      <dsp:spPr>
        <a:xfrm>
          <a:off x="1146044" y="2527101"/>
          <a:ext cx="1803796" cy="18037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solidFill>
                <a:srgbClr val="FFFF00"/>
              </a:solidFill>
              <a:latin typeface="Baskerville Old Face" panose="02020602080505020303" pitchFamily="18" charset="0"/>
            </a:rPr>
            <a:t>Materi Pembelajaran</a:t>
          </a:r>
          <a:endParaRPr lang="id-ID" sz="1700" kern="1200" dirty="0">
            <a:solidFill>
              <a:srgbClr val="FFFF00"/>
            </a:solidFill>
            <a:latin typeface="Baskerville Old Face" panose="02020602080505020303" pitchFamily="18" charset="0"/>
          </a:endParaRPr>
        </a:p>
      </dsp:txBody>
      <dsp:txXfrm>
        <a:off x="1410204" y="2791261"/>
        <a:ext cx="1275476" cy="127547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E75600-ACD7-4133-BC66-6BFC7F745170}">
      <dsp:nvSpPr>
        <dsp:cNvPr id="0" name=""/>
        <dsp:cNvSpPr/>
      </dsp:nvSpPr>
      <dsp:spPr>
        <a:xfrm>
          <a:off x="2669976" y="1526976"/>
          <a:ext cx="3804046" cy="3804046"/>
        </a:xfrm>
        <a:prstGeom prst="ellipse">
          <a:avLst/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6500" kern="1200" dirty="0" smtClean="0">
              <a:solidFill>
                <a:schemeClr val="accent2">
                  <a:lumMod val="50000"/>
                </a:schemeClr>
              </a:solidFill>
            </a:rPr>
            <a:t>Bukti Fisik</a:t>
          </a:r>
          <a:endParaRPr lang="id-ID" sz="65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27066" y="2084066"/>
        <a:ext cx="2689866" cy="2689866"/>
      </dsp:txXfrm>
    </dsp:sp>
    <dsp:sp modelId="{03F34071-248B-48FC-BE63-36F1E4B77FDC}">
      <dsp:nvSpPr>
        <dsp:cNvPr id="0" name=""/>
        <dsp:cNvSpPr/>
      </dsp:nvSpPr>
      <dsp:spPr>
        <a:xfrm>
          <a:off x="3620988" y="679"/>
          <a:ext cx="1902023" cy="1902023"/>
        </a:xfrm>
        <a:prstGeom prst="ellipse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Fasilitas</a:t>
          </a:r>
          <a:endParaRPr lang="id-ID" sz="2100" kern="1200" dirty="0"/>
        </a:p>
      </dsp:txBody>
      <dsp:txXfrm>
        <a:off x="3899533" y="279224"/>
        <a:ext cx="1344933" cy="1344933"/>
      </dsp:txXfrm>
    </dsp:sp>
    <dsp:sp modelId="{2D2318B7-E60C-4C78-93CE-4E3B4BD491B6}">
      <dsp:nvSpPr>
        <dsp:cNvPr id="0" name=""/>
        <dsp:cNvSpPr/>
      </dsp:nvSpPr>
      <dsp:spPr>
        <a:xfrm>
          <a:off x="6098297" y="2477988"/>
          <a:ext cx="1902023" cy="1902023"/>
        </a:xfrm>
        <a:prstGeom prst="ellipse">
          <a:avLst/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>
              <a:solidFill>
                <a:schemeClr val="accent2">
                  <a:lumMod val="50000"/>
                </a:schemeClr>
              </a:solidFill>
            </a:rPr>
            <a:t>Testimoni Alumni</a:t>
          </a:r>
          <a:endParaRPr lang="id-ID" sz="21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6376842" y="2756533"/>
        <a:ext cx="1344933" cy="1344933"/>
      </dsp:txXfrm>
    </dsp:sp>
    <dsp:sp modelId="{EFDECD01-73C7-4116-BCF2-7B1388505B19}">
      <dsp:nvSpPr>
        <dsp:cNvPr id="0" name=""/>
        <dsp:cNvSpPr/>
      </dsp:nvSpPr>
      <dsp:spPr>
        <a:xfrm>
          <a:off x="3620988" y="4955297"/>
          <a:ext cx="1902023" cy="1902023"/>
        </a:xfrm>
        <a:prstGeom prst="ellipse">
          <a:avLst/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Testimoni Peserta Didik</a:t>
          </a:r>
          <a:endParaRPr lang="id-ID" sz="2100" kern="1200" dirty="0"/>
        </a:p>
      </dsp:txBody>
      <dsp:txXfrm>
        <a:off x="3899533" y="5233842"/>
        <a:ext cx="1344933" cy="1344933"/>
      </dsp:txXfrm>
    </dsp:sp>
    <dsp:sp modelId="{C6449643-3DD3-4EFE-9B8F-1521DE59F35C}">
      <dsp:nvSpPr>
        <dsp:cNvPr id="0" name=""/>
        <dsp:cNvSpPr/>
      </dsp:nvSpPr>
      <dsp:spPr>
        <a:xfrm>
          <a:off x="1143679" y="2477988"/>
          <a:ext cx="1902023" cy="1902023"/>
        </a:xfrm>
        <a:prstGeom prst="ellipse">
          <a:avLst/>
        </a:prstGeom>
        <a:gradFill rotWithShape="0">
          <a:gsLst>
            <a:gs pos="0">
              <a:schemeClr val="accent6">
                <a:shade val="80000"/>
                <a:alpha val="50000"/>
                <a:hueOff val="0"/>
                <a:satOff val="-10607"/>
                <a:lumOff val="16176"/>
                <a:alphaOff val="0"/>
                <a:shade val="51000"/>
                <a:satMod val="130000"/>
              </a:schemeClr>
            </a:gs>
            <a:gs pos="80000">
              <a:schemeClr val="accent6">
                <a:shade val="80000"/>
                <a:alpha val="50000"/>
                <a:hueOff val="0"/>
                <a:satOff val="-10607"/>
                <a:lumOff val="16176"/>
                <a:alphaOff val="0"/>
                <a:shade val="93000"/>
                <a:satMod val="130000"/>
              </a:schemeClr>
            </a:gs>
            <a:gs pos="100000">
              <a:schemeClr val="accent6">
                <a:shade val="80000"/>
                <a:alpha val="50000"/>
                <a:hueOff val="0"/>
                <a:satOff val="-10607"/>
                <a:lumOff val="161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Lingkungan Sekolah</a:t>
          </a:r>
          <a:endParaRPr lang="id-ID" sz="2100" kern="1200" dirty="0"/>
        </a:p>
      </dsp:txBody>
      <dsp:txXfrm>
        <a:off x="1422224" y="2756533"/>
        <a:ext cx="1344933" cy="13449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E86BD26-283D-4FA3-B0CA-7478D7C2C4A9}" type="datetimeFigureOut">
              <a:rPr lang="id-ID" smtClean="0"/>
              <a:pPr/>
              <a:t>01/05/2018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B6BC5D3-0A32-456F-9430-92280B155F1C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5823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F18CD9-1ED5-4CD3-BDA2-2113CDD40836}" type="datetimeFigureOut">
              <a:rPr lang="id-ID" smtClean="0"/>
              <a:pPr/>
              <a:t>01/05/2018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6A2CE-FA0F-4C23-B97F-C06D77B20733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0147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4EEA46-1F35-4682-A720-E4C006A662E6}" type="slidenum">
              <a:rPr lang="en-US" smtClean="0"/>
              <a:pPr/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08256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video" Target="file:///C:\Program%20Files\Microsoft%20Office\Templates\Animated3\Pro-Global02_title.avi" TargetMode="External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d-ID" dirty="0" smtClean="0"/>
              <a:t>SERVICE EXCELLENCE 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C90D4-BB36-4652-B787-8A6402996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eon Global1v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ro-Global02_title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4913313"/>
            <a:ext cx="1563687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DA9E55-0826-4F69-8B3D-83BBFC91B78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32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3D49F-DBAD-42D4-8CAC-DE1C0D9AE5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24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1B287-AE79-49DC-9C8D-A6D3B62E383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6627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4121B-E7EA-48B4-BD01-504F5577B96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65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BE74D-FE1C-4E3E-8F1A-8DA83997AC9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677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DAC09-D32D-4519-B755-2FF099D8A88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582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2FB2F-E718-475D-A1B7-6A712889A96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87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2D27F-543F-4BEF-8045-DF41913A01D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2672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AD4C-35AF-4582-8DE0-B4B86D6F8CC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0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4F543-79BA-417B-8A7A-01EED072CAA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700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19431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769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5CE75-9237-4A57-8F68-0F4BD39F4B2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20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52400"/>
            <a:ext cx="77724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69BC-E9FB-4AAE-94DE-D4AA1C1C270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08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2DA9E55-0826-4F69-8B3D-83BBFC91B78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783D49F-DBAD-42D4-8CAC-DE1C0D9AE5B7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831B287-AE79-49DC-9C8D-A6D3B62E383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4121B-E7EA-48B4-BD01-504F5577B96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E74D-FE1C-4E3E-8F1A-8DA83997AC9C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F9DAC09-D32D-4519-B755-2FF099D8A888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82FB2F-E718-475D-A1B7-6A712889A96F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2B2D27F-543F-4BEF-8045-DF41913A01D9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DFAD4C-35AF-4582-8DE0-B4B86D6F8CCD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4F543-79BA-417B-8A7A-01EED072CAA1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5CE75-9237-4A57-8F68-0F4BD39F4B26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video" Target="file:///C:\Program%20Files\Microsoft%20Office\Templates\Animated3\Pro-Global02_text.avi" TargetMode="Externa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dirty="0" err="1" smtClean="0"/>
              <a:t>styl</a:t>
            </a:r>
            <a:r>
              <a:rPr kumimoji="0" lang="id-ID" dirty="0" smtClean="0"/>
              <a:t>RS PKU BANTUL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 i="1">
                <a:solidFill>
                  <a:schemeClr val="tx2"/>
                </a:solidFill>
              </a:defRPr>
            </a:lvl1pPr>
            <a:extLst/>
          </a:lstStyle>
          <a:p>
            <a:r>
              <a:rPr lang="id-ID" dirty="0" smtClean="0"/>
              <a:t>gita.staff.umy.ac.id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Neon Global-Text1v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ro-Global02_text.avi">
            <a:hlinkClick r:id="" action="ppaction://media"/>
          </p:cNvPr>
          <p:cNvPicPr>
            <a:picLocks noRot="1" noChangeAspect="1" noChangeArrowheads="1"/>
          </p:cNvPicPr>
          <p:nvPr>
            <a:videoFile r:link="rId14"/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475288"/>
            <a:ext cx="1306513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52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2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4008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4F60ED-A27B-4450-8FD0-C9AF001C9D27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4656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5843"/>
                </p:tgtEl>
              </p:cMediaNode>
            </p:video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E30635-376D-4433-B8F3-3FD8F0E970C3}" type="datetimeFigureOut">
              <a:rPr lang="en-US" smtClean="0"/>
              <a:pPr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id-ID" smtClean="0"/>
              <a:t>gita.staff.umy.ac.id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FF754F2-5723-43D4-BF37-93937B06E2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2.xml"/><Relationship Id="rId1" Type="http://schemas.openxmlformats.org/officeDocument/2006/relationships/audio" Target="Opick_-_Assalamualaikum_.mp3" TargetMode="Externa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4548188" y="0"/>
            <a:ext cx="0" cy="68580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0" y="3328988"/>
            <a:ext cx="91440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743200" y="1524000"/>
            <a:ext cx="3600450" cy="3608388"/>
            <a:chOff x="1716" y="943"/>
            <a:chExt cx="2268" cy="2273"/>
          </a:xfrm>
        </p:grpSpPr>
        <p:sp>
          <p:nvSpPr>
            <p:cNvPr id="11281" name="Oval 5"/>
            <p:cNvSpPr>
              <a:spLocks noChangeArrowheads="1"/>
            </p:cNvSpPr>
            <p:nvPr/>
          </p:nvSpPr>
          <p:spPr bwMode="auto">
            <a:xfrm>
              <a:off x="1728" y="960"/>
              <a:ext cx="2256" cy="225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rgbClr val="CC0000"/>
              </a:solidFill>
              <a:round/>
              <a:headEnd/>
              <a:tailEnd/>
            </a:ln>
          </p:spPr>
          <p:txBody>
            <a:bodyPr wrap="none" lIns="91432" tIns="45717" rIns="91432" bIns="45717" anchor="ctr"/>
            <a:lstStyle/>
            <a:p>
              <a:pPr algn="ctr"/>
              <a:endParaRPr lang="id-ID" sz="1600" b="1">
                <a:latin typeface="ZapfEllipt BT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716" y="943"/>
              <a:ext cx="2268" cy="2268"/>
              <a:chOff x="1837" y="1298"/>
              <a:chExt cx="2268" cy="2268"/>
            </a:xfrm>
          </p:grpSpPr>
          <p:sp>
            <p:nvSpPr>
              <p:cNvPr id="11283" name="Oval 7"/>
              <p:cNvSpPr>
                <a:spLocks noChangeArrowheads="1"/>
              </p:cNvSpPr>
              <p:nvPr/>
            </p:nvSpPr>
            <p:spPr bwMode="auto">
              <a:xfrm>
                <a:off x="2744" y="2205"/>
                <a:ext cx="453" cy="453"/>
              </a:xfrm>
              <a:prstGeom prst="ellipse">
                <a:avLst/>
              </a:prstGeom>
              <a:noFill/>
              <a:ln w="952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d-ID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837" y="1298"/>
                <a:ext cx="2268" cy="2268"/>
                <a:chOff x="1837" y="1298"/>
                <a:chExt cx="2268" cy="2268"/>
              </a:xfrm>
            </p:grpSpPr>
            <p:sp>
              <p:nvSpPr>
                <p:cNvPr id="11285" name="Oval 9"/>
                <p:cNvSpPr>
                  <a:spLocks noChangeArrowheads="1"/>
                </p:cNvSpPr>
                <p:nvPr/>
              </p:nvSpPr>
              <p:spPr bwMode="auto">
                <a:xfrm>
                  <a:off x="1837" y="1298"/>
                  <a:ext cx="2267" cy="2267"/>
                </a:xfrm>
                <a:prstGeom prst="ellips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d-ID"/>
                </a:p>
              </p:txBody>
            </p:sp>
            <p:sp>
              <p:nvSpPr>
                <p:cNvPr id="11286" name="Oval 10"/>
                <p:cNvSpPr>
                  <a:spLocks noChangeArrowheads="1"/>
                </p:cNvSpPr>
                <p:nvPr/>
              </p:nvSpPr>
              <p:spPr bwMode="auto">
                <a:xfrm>
                  <a:off x="2200" y="1616"/>
                  <a:ext cx="1587" cy="1587"/>
                </a:xfrm>
                <a:prstGeom prst="ellips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d-ID"/>
                </a:p>
              </p:txBody>
            </p:sp>
            <p:sp>
              <p:nvSpPr>
                <p:cNvPr id="11287" name="Line 11"/>
                <p:cNvSpPr>
                  <a:spLocks noChangeShapeType="1"/>
                </p:cNvSpPr>
                <p:nvPr/>
              </p:nvSpPr>
              <p:spPr bwMode="auto">
                <a:xfrm>
                  <a:off x="2971" y="1298"/>
                  <a:ext cx="0" cy="2268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288" name="Line 12"/>
                <p:cNvSpPr>
                  <a:spLocks noChangeShapeType="1"/>
                </p:cNvSpPr>
                <p:nvPr/>
              </p:nvSpPr>
              <p:spPr bwMode="auto">
                <a:xfrm rot="5400000">
                  <a:off x="2971" y="1298"/>
                  <a:ext cx="0" cy="2268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2989263" y="1546227"/>
            <a:ext cx="3037995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10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3675063" y="1530352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9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706813" y="1530352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8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3706813" y="1546227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7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706813" y="1546227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6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3706813" y="1725615"/>
            <a:ext cx="12573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5</a:t>
            </a: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3598863" y="1530352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4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706813" y="1530352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3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706813" y="1546227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2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706813" y="1546227"/>
            <a:ext cx="1611322" cy="3170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r>
              <a:rPr lang="en-US" sz="20000" b="1">
                <a:solidFill>
                  <a:schemeClr val="bg1"/>
                </a:solidFill>
                <a:latin typeface="ZapfEllipt BT"/>
              </a:rPr>
              <a:t>1</a:t>
            </a:r>
          </a:p>
        </p:txBody>
      </p:sp>
      <p:sp>
        <p:nvSpPr>
          <p:cNvPr id="11279" name="Text Box 23"/>
          <p:cNvSpPr txBox="1">
            <a:spLocks noChangeArrowheads="1"/>
          </p:cNvSpPr>
          <p:nvPr/>
        </p:nvSpPr>
        <p:spPr bwMode="auto">
          <a:xfrm>
            <a:off x="6996113" y="681038"/>
            <a:ext cx="184714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2" tIns="45717" rIns="91432" bIns="45717">
            <a:spAutoFit/>
          </a:bodyPr>
          <a:lstStyle/>
          <a:p>
            <a:endParaRPr lang="id-ID" sz="1600" b="1">
              <a:latin typeface="Whoobub"/>
            </a:endParaRPr>
          </a:p>
        </p:txBody>
      </p:sp>
      <p:pic>
        <p:nvPicPr>
          <p:cNvPr id="25" name="Opick_-_Assalamualaikum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358313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7000"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6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5133" grpId="0"/>
      <p:bldP spid="5136" grpId="0"/>
      <p:bldP spid="5137" grpId="0"/>
      <p:bldP spid="5139" grpId="0"/>
      <p:bldP spid="5140" grpId="0"/>
      <p:bldP spid="5141" grpId="0"/>
      <p:bldP spid="51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/>
              <a:t>People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326546"/>
              </p:ext>
            </p:extLst>
          </p:nvPr>
        </p:nvGraphicFramePr>
        <p:xfrm>
          <a:off x="323528" y="990600"/>
          <a:ext cx="8820472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7116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581279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885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356567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6159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6572250"/>
            <a:ext cx="9144000" cy="2857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88419" name="Rectangle 3"/>
          <p:cNvSpPr>
            <a:spLocks noChangeArrowheads="1"/>
          </p:cNvSpPr>
          <p:nvPr/>
        </p:nvSpPr>
        <p:spPr bwMode="auto">
          <a:xfrm>
            <a:off x="2214564" y="5214940"/>
            <a:ext cx="142875" cy="1336675"/>
          </a:xfrm>
          <a:prstGeom prst="rect">
            <a:avLst/>
          </a:prstGeom>
          <a:solidFill>
            <a:srgbClr val="FE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2" name="Rectangle 7"/>
          <p:cNvSpPr>
            <a:spLocks noChangeArrowheads="1"/>
          </p:cNvSpPr>
          <p:nvPr/>
        </p:nvSpPr>
        <p:spPr bwMode="auto">
          <a:xfrm flipV="1">
            <a:off x="2428876" y="1071565"/>
            <a:ext cx="6081713" cy="46037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3" name="Text Box 12"/>
          <p:cNvSpPr txBox="1">
            <a:spLocks noChangeArrowheads="1"/>
          </p:cNvSpPr>
          <p:nvPr/>
        </p:nvSpPr>
        <p:spPr bwMode="auto">
          <a:xfrm>
            <a:off x="57150" y="4521201"/>
            <a:ext cx="465138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>
                <a:solidFill>
                  <a:srgbClr val="FFFF00"/>
                </a:solidFill>
                <a:sym typeface="Webdings" pitchFamily="18" charset="2"/>
              </a:rPr>
              <a:t>   </a:t>
            </a:r>
            <a:r>
              <a:rPr lang="en-US">
                <a:solidFill>
                  <a:srgbClr val="FFFF00"/>
                </a:solidFill>
                <a:sym typeface="Wingdings" pitchFamily="2" charset="2"/>
              </a:rPr>
              <a:t></a:t>
            </a:r>
            <a:endParaRPr lang="en-US">
              <a:solidFill>
                <a:srgbClr val="FFFF00"/>
              </a:solidFill>
              <a:sym typeface="Webdings" pitchFamily="18" charset="2"/>
            </a:endParaRPr>
          </a:p>
          <a:p>
            <a:pPr>
              <a:lnSpc>
                <a:spcPct val="150000"/>
              </a:lnSpc>
            </a:pPr>
            <a:endParaRPr lang="en-US">
              <a:solidFill>
                <a:srgbClr val="FFFF00"/>
              </a:solidFill>
            </a:endParaRPr>
          </a:p>
        </p:txBody>
      </p:sp>
      <p:sp>
        <p:nvSpPr>
          <p:cNvPr id="12294" name="Rectangle 13">
            <a:hlinkClick r:id="" action="ppaction://hlinkshowjump?jump=nex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3350" y="5849940"/>
            <a:ext cx="666750" cy="333375"/>
          </a:xfrm>
          <a:prstGeom prst="rect">
            <a:avLst/>
          </a:prstGeom>
          <a:gradFill rotWithShape="1">
            <a:gsLst>
              <a:gs pos="0">
                <a:srgbClr val="449DA4">
                  <a:alpha val="14998"/>
                </a:srgbClr>
              </a:gs>
              <a:gs pos="100000">
                <a:srgbClr val="FFFFFF">
                  <a:alpha val="59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5" name="Rectangle 14">
            <a:hlinkClick r:id="" action="ppaction://hlinkshowjump?jump=las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3350" y="5446715"/>
            <a:ext cx="666750" cy="333375"/>
          </a:xfrm>
          <a:prstGeom prst="rect">
            <a:avLst/>
          </a:prstGeom>
          <a:gradFill rotWithShape="1">
            <a:gsLst>
              <a:gs pos="0">
                <a:srgbClr val="449DA4">
                  <a:alpha val="14998"/>
                </a:srgbClr>
              </a:gs>
              <a:gs pos="100000">
                <a:srgbClr val="FFFFFF">
                  <a:alpha val="59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6" name="Rectangle 15">
            <a:hlinkClick r:id="" action="ppaction://hlinkshowjump?jump=firs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3350" y="5043490"/>
            <a:ext cx="666750" cy="333375"/>
          </a:xfrm>
          <a:prstGeom prst="rect">
            <a:avLst/>
          </a:prstGeom>
          <a:gradFill rotWithShape="1">
            <a:gsLst>
              <a:gs pos="0">
                <a:srgbClr val="449DA4">
                  <a:alpha val="14998"/>
                </a:srgbClr>
              </a:gs>
              <a:gs pos="100000">
                <a:srgbClr val="FFFFFF">
                  <a:alpha val="59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7" name="Rectangle 16">
            <a:hlinkClick r:id="" action="ppaction://hlinkshowjump?jump=nextslide"/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3350" y="4640265"/>
            <a:ext cx="666750" cy="333375"/>
          </a:xfrm>
          <a:prstGeom prst="rect">
            <a:avLst/>
          </a:prstGeom>
          <a:gradFill rotWithShape="1">
            <a:gsLst>
              <a:gs pos="0">
                <a:srgbClr val="449DA4">
                  <a:alpha val="14998"/>
                </a:srgbClr>
              </a:gs>
              <a:gs pos="100000">
                <a:srgbClr val="FFFFFF">
                  <a:alpha val="59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pic>
        <p:nvPicPr>
          <p:cNvPr id="12298" name="Picture 1" descr="F:\Bahan Perkuliahan\Bahan Kuliah Pengembangan Diri\Potongan Film Pendukung\Git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000636"/>
            <a:ext cx="30003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366699" y="-123135"/>
            <a:ext cx="86697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algn="ctr"/>
            <a:r>
              <a:rPr lang="id-ID" sz="2400" b="1" dirty="0" smtClean="0">
                <a:solidFill>
                  <a:srgbClr val="FF0000"/>
                </a:solidFill>
                <a:latin typeface="Verdana" pitchFamily="34" charset="0"/>
              </a:rPr>
              <a:t>MAJELIS DIKDASMEN </a:t>
            </a:r>
          </a:p>
          <a:p>
            <a:pPr algn="ctr"/>
            <a:r>
              <a:rPr lang="id-ID" sz="2400" b="1" dirty="0" smtClean="0">
                <a:solidFill>
                  <a:srgbClr val="FF0000"/>
                </a:solidFill>
                <a:latin typeface="Verdana" pitchFamily="34" charset="0"/>
              </a:rPr>
              <a:t>PIMPINAN WILAYAH MUHAMMADIYAH</a:t>
            </a:r>
          </a:p>
          <a:p>
            <a:pPr algn="ctr"/>
            <a:r>
              <a:rPr lang="id-ID" sz="2400" b="1" dirty="0" smtClean="0">
                <a:solidFill>
                  <a:srgbClr val="FF0000"/>
                </a:solidFill>
                <a:latin typeface="Verdana" pitchFamily="34" charset="0"/>
              </a:rPr>
              <a:t>DAERAH ISTIMEWA YOGYAKARTA</a:t>
            </a:r>
            <a:endParaRPr lang="en-US" sz="2400" b="1" dirty="0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14" name="Picture 2" descr="I:\PWM DIY\MPK\gambar batik  Muktamar Gita Danu Prana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999293" cy="299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0"/>
          <p:cNvSpPr>
            <a:spLocks noRot="1" noChangeArrowheads="1"/>
          </p:cNvSpPr>
          <p:nvPr/>
        </p:nvSpPr>
        <p:spPr bwMode="auto">
          <a:xfrm>
            <a:off x="2571736" y="2204864"/>
            <a:ext cx="6572264" cy="279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d-ID" sz="3600" dirty="0" smtClean="0">
                <a:latin typeface="Baskerville Old Face" pitchFamily="18" charset="0"/>
              </a:rPr>
              <a:t>STRATEGI PEMASARAN </a:t>
            </a:r>
            <a:r>
              <a:rPr lang="id-ID" sz="3600" dirty="0" smtClean="0">
                <a:latin typeface="Baskerville Old Face" pitchFamily="18" charset="0"/>
              </a:rPr>
              <a:t>PPDB </a:t>
            </a:r>
          </a:p>
          <a:p>
            <a:pPr algn="ctr">
              <a:defRPr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By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>: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  <a:t/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skerville Old Face" pitchFamily="18" charset="0"/>
              </a:rPr>
            </a:br>
            <a:endParaRPr lang="en-US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468313" y="1125538"/>
            <a:ext cx="79311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350" indent="-635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ar-SA" sz="4800" b="1" dirty="0">
                <a:solidFill>
                  <a:srgbClr val="FFFFFF"/>
                </a:solidFill>
              </a:rPr>
              <a:t>إِنَّ اللَّهَ لاَ  يُغَيِّرُ مَا بِقَوْمٍ حَتَّى يُغَيِّرُوا مَا بِأَنْفُسِهِمْ</a:t>
            </a:r>
            <a:endParaRPr lang="id-ID" sz="4800" dirty="0">
              <a:solidFill>
                <a:srgbClr val="FFFFFF"/>
              </a:solidFill>
            </a:endParaRPr>
          </a:p>
          <a:p>
            <a:pPr marL="6350" indent="-6350" algn="ctr" fontAlgn="base">
              <a:spcBef>
                <a:spcPct val="20000"/>
              </a:spcBef>
              <a:spcAft>
                <a:spcPct val="0"/>
              </a:spcAft>
              <a:defRPr/>
            </a:pPr>
            <a:endParaRPr lang="en-US" sz="2400" i="1" dirty="0">
              <a:solidFill>
                <a:srgbClr val="FFFFFF"/>
              </a:solidFill>
            </a:endParaRPr>
          </a:p>
          <a:p>
            <a:pPr marL="6350" indent="-635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id-ID" sz="2400" i="1" dirty="0">
                <a:solidFill>
                  <a:srgbClr val="FFFFFF"/>
                </a:solidFill>
              </a:rPr>
              <a:t>Sesungguhnya Allah tidak mengubah keadaan sesuatu kaum sehingga mereka mengubah keadaan yang ada pada diri mereka sendiri. </a:t>
            </a:r>
            <a:endParaRPr lang="en-US" sz="2400" i="1" dirty="0">
              <a:solidFill>
                <a:srgbClr val="FFFFFF"/>
              </a:solidFill>
            </a:endParaRPr>
          </a:p>
          <a:p>
            <a:pPr marL="6350" indent="-635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id-ID" sz="2400" i="1" dirty="0">
                <a:solidFill>
                  <a:srgbClr val="FFFFFF"/>
                </a:solidFill>
              </a:rPr>
              <a:t>(Q.S. Ar Ra’d:11)</a:t>
            </a:r>
            <a:endParaRPr lang="en-US" sz="24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50120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5E6D69-3E7D-4EE7-9592-D7122855E741}" type="slidenum">
              <a:rPr lang="en-US"/>
              <a:pPr/>
              <a:t>4</a:t>
            </a:fld>
            <a:endParaRPr lang="en-US"/>
          </a:p>
        </p:txBody>
      </p:sp>
      <p:sp>
        <p:nvSpPr>
          <p:cNvPr id="112645" name="AutoShape 5"/>
          <p:cNvSpPr>
            <a:spLocks noChangeArrowheads="1"/>
          </p:cNvSpPr>
          <p:nvPr/>
        </p:nvSpPr>
        <p:spPr bwMode="auto">
          <a:xfrm>
            <a:off x="1371600" y="2895600"/>
            <a:ext cx="1235075" cy="2209800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Ada </a:t>
            </a:r>
            <a:endParaRPr lang="id-ID" dirty="0" smtClean="0">
              <a:solidFill>
                <a:srgbClr val="FF0000"/>
              </a:solidFill>
            </a:endParaRPr>
          </a:p>
          <a:p>
            <a:pPr algn="ctr"/>
            <a:r>
              <a:rPr lang="id-ID" dirty="0" smtClean="0">
                <a:solidFill>
                  <a:srgbClr val="FF0000"/>
                </a:solidFill>
              </a:rPr>
              <a:t>kebutuhan </a:t>
            </a:r>
          </a:p>
          <a:p>
            <a:pPr algn="ctr"/>
            <a:r>
              <a:rPr lang="id-ID" dirty="0" smtClean="0">
                <a:solidFill>
                  <a:srgbClr val="FF0000"/>
                </a:solidFill>
              </a:rPr>
              <a:t>untuk </a:t>
            </a:r>
          </a:p>
          <a:p>
            <a:pPr algn="ctr"/>
            <a:r>
              <a:rPr lang="id-ID" dirty="0" smtClean="0">
                <a:solidFill>
                  <a:srgbClr val="FF0000"/>
                </a:solidFill>
              </a:rPr>
              <a:t>sekolah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2646" name="AutoShape 6"/>
          <p:cNvSpPr>
            <a:spLocks noChangeArrowheads="1"/>
          </p:cNvSpPr>
          <p:nvPr/>
        </p:nvSpPr>
        <p:spPr bwMode="auto">
          <a:xfrm>
            <a:off x="2971800" y="2895600"/>
            <a:ext cx="1235075" cy="22098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Mencari</a:t>
            </a:r>
            <a:r>
              <a:rPr lang="en-US" dirty="0" smtClean="0">
                <a:solidFill>
                  <a:schemeClr val="bg1"/>
                </a:solidFill>
              </a:rPr>
              <a:t> /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mengumpul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informasi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tentang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jasa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sekolah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2647" name="AutoShape 7"/>
          <p:cNvSpPr>
            <a:spLocks noChangeArrowheads="1"/>
          </p:cNvSpPr>
          <p:nvPr/>
        </p:nvSpPr>
        <p:spPr bwMode="auto">
          <a:xfrm>
            <a:off x="4572000" y="2895600"/>
            <a:ext cx="1235075" cy="220980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Melakukan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evaluasi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tentang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jasa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sekolah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2648" name="AutoShape 8"/>
          <p:cNvSpPr>
            <a:spLocks noChangeArrowheads="1"/>
          </p:cNvSpPr>
          <p:nvPr/>
        </p:nvSpPr>
        <p:spPr bwMode="auto">
          <a:xfrm>
            <a:off x="6135688" y="2895600"/>
            <a:ext cx="1235075" cy="2209800"/>
          </a:xfrm>
          <a:prstGeom prst="roundRect">
            <a:avLst>
              <a:gd name="adj" fmla="val 16667"/>
            </a:avLst>
          </a:prstGeom>
          <a:solidFill>
            <a:srgbClr val="33CC3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Memilih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dari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sekolah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yang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sesuai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dengan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keinginan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2649" name="AutoShape 9"/>
          <p:cNvSpPr>
            <a:spLocks noChangeArrowheads="1"/>
          </p:cNvSpPr>
          <p:nvPr/>
        </p:nvSpPr>
        <p:spPr bwMode="auto">
          <a:xfrm>
            <a:off x="7756525" y="2895600"/>
            <a:ext cx="1235075" cy="218598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Melakukan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evaluasi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terus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menerus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setelah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</a:rPr>
              <a:t>menjadi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id-ID" sz="1400" dirty="0" smtClean="0">
                <a:solidFill>
                  <a:schemeClr val="bg1"/>
                </a:solidFill>
              </a:rPr>
              <a:t>Peserta</a:t>
            </a:r>
          </a:p>
          <a:p>
            <a:pPr algn="ctr"/>
            <a:r>
              <a:rPr lang="id-ID" sz="1400" dirty="0" smtClean="0">
                <a:solidFill>
                  <a:schemeClr val="bg1"/>
                </a:solidFill>
              </a:rPr>
              <a:t>didik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12650" name="Rectangle 10"/>
          <p:cNvSpPr>
            <a:spLocks noChangeArrowheads="1"/>
          </p:cNvSpPr>
          <p:nvPr/>
        </p:nvSpPr>
        <p:spPr bwMode="auto">
          <a:xfrm>
            <a:off x="133350" y="2895600"/>
            <a:ext cx="1066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STAGE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OF THE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CONSUMER</a:t>
            </a:r>
          </a:p>
          <a:p>
            <a:pPr algn="ctr"/>
            <a:r>
              <a:rPr lang="id-ID" dirty="0" smtClean="0">
                <a:solidFill>
                  <a:srgbClr val="FFFFFF"/>
                </a:solidFill>
              </a:rPr>
              <a:t>SCHO0L</a:t>
            </a:r>
            <a:endParaRPr lang="en-US" dirty="0">
              <a:solidFill>
                <a:srgbClr val="FFFFFF"/>
              </a:solidFill>
            </a:endParaRPr>
          </a:p>
          <a:p>
            <a:pPr algn="ctr"/>
            <a:r>
              <a:rPr lang="en-US" dirty="0">
                <a:solidFill>
                  <a:srgbClr val="FFFFFF"/>
                </a:solidFill>
              </a:rPr>
              <a:t>PROCESS</a:t>
            </a:r>
          </a:p>
        </p:txBody>
      </p:sp>
      <p:sp>
        <p:nvSpPr>
          <p:cNvPr id="112651" name="AutoShape 11"/>
          <p:cNvSpPr>
            <a:spLocks/>
          </p:cNvSpPr>
          <p:nvPr/>
        </p:nvSpPr>
        <p:spPr bwMode="auto">
          <a:xfrm rot="16200000">
            <a:off x="4762500" y="-1181100"/>
            <a:ext cx="914400" cy="7086600"/>
          </a:xfrm>
          <a:prstGeom prst="leftBrace">
            <a:avLst>
              <a:gd name="adj1" fmla="val 124646"/>
              <a:gd name="adj2" fmla="val 49995"/>
            </a:avLst>
          </a:prstGeom>
          <a:gradFill rotWithShape="1">
            <a:gsLst>
              <a:gs pos="0">
                <a:srgbClr val="800000"/>
              </a:gs>
              <a:gs pos="100000">
                <a:srgbClr val="FFCC99"/>
              </a:gs>
            </a:gsLst>
            <a:lin ang="5400000" scaled="1"/>
          </a:gradFill>
          <a:ln w="38100">
            <a:round/>
            <a:headEnd/>
            <a:tailEnd/>
          </a:ln>
          <a:effectLst/>
          <a:scene3d>
            <a:camera prst="legacyOblique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12652" name="AutoShape 12"/>
          <p:cNvSpPr>
            <a:spLocks/>
          </p:cNvSpPr>
          <p:nvPr/>
        </p:nvSpPr>
        <p:spPr bwMode="auto">
          <a:xfrm rot="5400000">
            <a:off x="4467225" y="1704975"/>
            <a:ext cx="914400" cy="7715250"/>
          </a:xfrm>
          <a:prstGeom prst="leftBrace">
            <a:avLst>
              <a:gd name="adj1" fmla="val 124646"/>
              <a:gd name="adj2" fmla="val 50000"/>
            </a:avLst>
          </a:prstGeom>
          <a:gradFill rotWithShape="1">
            <a:gsLst>
              <a:gs pos="0">
                <a:srgbClr val="800000"/>
              </a:gs>
              <a:gs pos="100000">
                <a:srgbClr val="FFCC99"/>
              </a:gs>
            </a:gsLst>
            <a:lin ang="5400000" scaled="1"/>
          </a:gradFill>
          <a:ln w="38100">
            <a:round/>
            <a:headEnd/>
            <a:tailEnd/>
          </a:ln>
          <a:effectLst/>
          <a:scene3d>
            <a:camera prst="legacyOblique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12653" name="Oval 13"/>
          <p:cNvSpPr>
            <a:spLocks noChangeArrowheads="1"/>
          </p:cNvSpPr>
          <p:nvPr/>
        </p:nvSpPr>
        <p:spPr bwMode="auto">
          <a:xfrm>
            <a:off x="1600200" y="1295400"/>
            <a:ext cx="1828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Psychological</a:t>
            </a:r>
          </a:p>
        </p:txBody>
      </p:sp>
      <p:sp>
        <p:nvSpPr>
          <p:cNvPr id="112654" name="Oval 14"/>
          <p:cNvSpPr>
            <a:spLocks noChangeArrowheads="1"/>
          </p:cNvSpPr>
          <p:nvPr/>
        </p:nvSpPr>
        <p:spPr bwMode="auto">
          <a:xfrm>
            <a:off x="990600" y="6019800"/>
            <a:ext cx="1143000" cy="381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Product</a:t>
            </a:r>
          </a:p>
        </p:txBody>
      </p:sp>
      <p:sp>
        <p:nvSpPr>
          <p:cNvPr id="112655" name="Oval 15"/>
          <p:cNvSpPr>
            <a:spLocks noChangeArrowheads="1"/>
          </p:cNvSpPr>
          <p:nvPr/>
        </p:nvSpPr>
        <p:spPr bwMode="auto">
          <a:xfrm>
            <a:off x="3486150" y="1295400"/>
            <a:ext cx="1828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Personal</a:t>
            </a:r>
          </a:p>
        </p:txBody>
      </p:sp>
      <p:sp>
        <p:nvSpPr>
          <p:cNvPr id="112656" name="Oval 16"/>
          <p:cNvSpPr>
            <a:spLocks noChangeArrowheads="1"/>
          </p:cNvSpPr>
          <p:nvPr/>
        </p:nvSpPr>
        <p:spPr bwMode="auto">
          <a:xfrm>
            <a:off x="2133600" y="6019800"/>
            <a:ext cx="1143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Pricing</a:t>
            </a:r>
          </a:p>
        </p:txBody>
      </p:sp>
      <p:sp>
        <p:nvSpPr>
          <p:cNvPr id="112657" name="Oval 17"/>
          <p:cNvSpPr>
            <a:spLocks noChangeArrowheads="1"/>
          </p:cNvSpPr>
          <p:nvPr/>
        </p:nvSpPr>
        <p:spPr bwMode="auto">
          <a:xfrm>
            <a:off x="5391150" y="1295400"/>
            <a:ext cx="1828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Sosial</a:t>
            </a:r>
          </a:p>
        </p:txBody>
      </p:sp>
      <p:sp>
        <p:nvSpPr>
          <p:cNvPr id="112658" name="Oval 18"/>
          <p:cNvSpPr>
            <a:spLocks noChangeArrowheads="1"/>
          </p:cNvSpPr>
          <p:nvPr/>
        </p:nvSpPr>
        <p:spPr bwMode="auto">
          <a:xfrm>
            <a:off x="3276600" y="6019800"/>
            <a:ext cx="1219200" cy="381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Promotion</a:t>
            </a:r>
          </a:p>
        </p:txBody>
      </p:sp>
      <p:sp>
        <p:nvSpPr>
          <p:cNvPr id="112659" name="Oval 19"/>
          <p:cNvSpPr>
            <a:spLocks noChangeArrowheads="1"/>
          </p:cNvSpPr>
          <p:nvPr/>
        </p:nvSpPr>
        <p:spPr bwMode="auto">
          <a:xfrm>
            <a:off x="7277100" y="1276350"/>
            <a:ext cx="1828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Cultural</a:t>
            </a:r>
          </a:p>
        </p:txBody>
      </p:sp>
      <p:sp>
        <p:nvSpPr>
          <p:cNvPr id="112660" name="Oval 20"/>
          <p:cNvSpPr>
            <a:spLocks noChangeArrowheads="1"/>
          </p:cNvSpPr>
          <p:nvPr/>
        </p:nvSpPr>
        <p:spPr bwMode="auto">
          <a:xfrm>
            <a:off x="4495800" y="6019800"/>
            <a:ext cx="1066800" cy="3810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/>
              <a:t>Place</a:t>
            </a:r>
          </a:p>
        </p:txBody>
      </p:sp>
      <p:sp>
        <p:nvSpPr>
          <p:cNvPr id="112661" name="Rectangle 21"/>
          <p:cNvSpPr>
            <a:spLocks noChangeArrowheads="1"/>
          </p:cNvSpPr>
          <p:nvPr/>
        </p:nvSpPr>
        <p:spPr bwMode="auto">
          <a:xfrm>
            <a:off x="120824" y="5915744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Marketing</a:t>
            </a:r>
            <a:r>
              <a:rPr lang="id-ID" dirty="0" smtClean="0">
                <a:solidFill>
                  <a:srgbClr val="FFFFFF"/>
                </a:solidFill>
              </a:rPr>
              <a:t> / </a:t>
            </a:r>
          </a:p>
          <a:p>
            <a:r>
              <a:rPr lang="id-ID" dirty="0" smtClean="0">
                <a:solidFill>
                  <a:srgbClr val="FFFFFF"/>
                </a:solidFill>
              </a:rPr>
              <a:t>PPDB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Factors</a:t>
            </a:r>
          </a:p>
        </p:txBody>
      </p:sp>
      <p:sp>
        <p:nvSpPr>
          <p:cNvPr id="112662" name="Rectangle 22"/>
          <p:cNvSpPr>
            <a:spLocks noChangeArrowheads="1"/>
          </p:cNvSpPr>
          <p:nvPr/>
        </p:nvSpPr>
        <p:spPr bwMode="auto">
          <a:xfrm>
            <a:off x="76200" y="1451248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>
                <a:solidFill>
                  <a:srgbClr val="FFFFFF"/>
                </a:solidFill>
              </a:rPr>
              <a:t>Personal and</a:t>
            </a:r>
          </a:p>
          <a:p>
            <a:r>
              <a:rPr lang="en-US" dirty="0">
                <a:solidFill>
                  <a:srgbClr val="FFFFFF"/>
                </a:solidFill>
              </a:rPr>
              <a:t>Environmental</a:t>
            </a:r>
          </a:p>
          <a:p>
            <a:r>
              <a:rPr lang="en-US" dirty="0">
                <a:solidFill>
                  <a:srgbClr val="FFFFFF"/>
                </a:solidFill>
              </a:rPr>
              <a:t>Factors</a:t>
            </a:r>
          </a:p>
        </p:txBody>
      </p:sp>
      <p:sp>
        <p:nvSpPr>
          <p:cNvPr id="21" name="Oval 14"/>
          <p:cNvSpPr>
            <a:spLocks noChangeArrowheads="1"/>
          </p:cNvSpPr>
          <p:nvPr/>
        </p:nvSpPr>
        <p:spPr bwMode="auto">
          <a:xfrm>
            <a:off x="7543800" y="6019800"/>
            <a:ext cx="1600200" cy="38100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</a:rPr>
              <a:t>Phsical</a:t>
            </a:r>
            <a:r>
              <a:rPr lang="en-US" dirty="0" smtClean="0">
                <a:solidFill>
                  <a:srgbClr val="FFFF00"/>
                </a:solidFill>
              </a:rPr>
              <a:t> Evidence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3" name="Oval 14"/>
          <p:cNvSpPr>
            <a:spLocks noChangeArrowheads="1"/>
          </p:cNvSpPr>
          <p:nvPr/>
        </p:nvSpPr>
        <p:spPr bwMode="auto">
          <a:xfrm>
            <a:off x="6477000" y="6019800"/>
            <a:ext cx="1066800" cy="3810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24" name="Oval 14"/>
          <p:cNvSpPr>
            <a:spLocks noChangeArrowheads="1"/>
          </p:cNvSpPr>
          <p:nvPr/>
        </p:nvSpPr>
        <p:spPr bwMode="auto">
          <a:xfrm>
            <a:off x="5562600" y="6019800"/>
            <a:ext cx="914400" cy="381000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2522984" y="260648"/>
            <a:ext cx="4137248" cy="792088"/>
          </a:xfrm>
          <a:prstGeom prst="horizontalScroll">
            <a:avLst/>
          </a:prstGeom>
          <a:solidFill>
            <a:srgbClr val="FFFF00"/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>
                <a:solidFill>
                  <a:srgbClr val="002060"/>
                </a:solidFill>
              </a:rPr>
              <a:t>KEY SUCCES FACTORS PPDB</a:t>
            </a:r>
            <a:endParaRPr lang="id-ID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08528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3039A-9F05-4A84-850E-30D50FD2EDD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80086505"/>
              </p:ext>
            </p:extLst>
          </p:nvPr>
        </p:nvGraphicFramePr>
        <p:xfrm>
          <a:off x="-1143000" y="132928"/>
          <a:ext cx="108966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70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4626475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0731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9791144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6362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9093106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urved Down Ribbon 2"/>
          <p:cNvSpPr/>
          <p:nvPr/>
        </p:nvSpPr>
        <p:spPr>
          <a:xfrm>
            <a:off x="323528" y="692696"/>
            <a:ext cx="2088232" cy="758952"/>
          </a:xfrm>
          <a:prstGeom prst="ellipseRibb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Promosi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07868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>
                <a:latin typeface="Arial Rounded MT Bold" panose="020F0704030504030204" pitchFamily="34" charset="0"/>
              </a:rPr>
              <a:t>Tempat</a:t>
            </a:r>
            <a:endParaRPr lang="id-ID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193200"/>
              </p:ext>
            </p:extLst>
          </p:nvPr>
        </p:nvGraphicFramePr>
        <p:xfrm>
          <a:off x="827584" y="1844824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9909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">
      <a:dk1>
        <a:srgbClr val="808080"/>
      </a:dk1>
      <a:lt1>
        <a:srgbClr val="FFFFFF"/>
      </a:lt1>
      <a:dk2>
        <a:srgbClr val="808080"/>
      </a:dk2>
      <a:lt2>
        <a:srgbClr val="FFFFFF"/>
      </a:lt2>
      <a:accent1>
        <a:srgbClr val="00CC99"/>
      </a:accent1>
      <a:accent2>
        <a:srgbClr val="3333CC"/>
      </a:accent2>
      <a:accent3>
        <a:srgbClr val="C0C0C0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791</TotalTime>
  <Words>280</Words>
  <Application>Microsoft Office PowerPoint</Application>
  <PresentationFormat>On-screen Show (4:3)</PresentationFormat>
  <Paragraphs>124</Paragraphs>
  <Slides>12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9" baseType="lpstr">
      <vt:lpstr>Arial Rounded MT Bold</vt:lpstr>
      <vt:lpstr>Baskerville Old Face</vt:lpstr>
      <vt:lpstr>Calibri</vt:lpstr>
      <vt:lpstr>Consolas</vt:lpstr>
      <vt:lpstr>Corbel</vt:lpstr>
      <vt:lpstr>Palatino Linotype</vt:lpstr>
      <vt:lpstr>Times New Roman</vt:lpstr>
      <vt:lpstr>Verdana</vt:lpstr>
      <vt:lpstr>Webdings</vt:lpstr>
      <vt:lpstr>Whoobub</vt:lpstr>
      <vt:lpstr>Wingdings</vt:lpstr>
      <vt:lpstr>Wingdings 2</vt:lpstr>
      <vt:lpstr>Wingdings 3</vt:lpstr>
      <vt:lpstr>ZapfEllipt BT</vt:lpstr>
      <vt:lpstr>Metro</vt:lpstr>
      <vt:lpstr>2_Default Design</vt:lpstr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Tempat</vt:lpstr>
      <vt:lpstr>People</vt:lpstr>
      <vt:lpstr>PowerPoint Presentation</vt:lpstr>
      <vt:lpstr>PowerPoint Presentation</vt:lpstr>
    </vt:vector>
  </TitlesOfParts>
  <Company>YK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brightfull</dc:creator>
  <cp:lastModifiedBy>Gita DP</cp:lastModifiedBy>
  <cp:revision>63</cp:revision>
  <dcterms:created xsi:type="dcterms:W3CDTF">2012-12-05T22:07:42Z</dcterms:created>
  <dcterms:modified xsi:type="dcterms:W3CDTF">2018-05-01T04:13:59Z</dcterms:modified>
</cp:coreProperties>
</file>